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notesSlides/notesSlide1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_rels/notesSlide47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53.xml.rels" ContentType="application/vnd.openxmlformats-package.relationships+xml"/>
  <Override PartName="/ppt/notesSlides/_rels/notesSlide54.xml.rels" ContentType="application/vnd.openxmlformats-package.relationships+xml"/>
  <Override PartName="/ppt/notesSlides/_rels/notesSlide55.xml.rels" ContentType="application/vnd.openxmlformats-package.relationship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media/image9.png" ContentType="image/png"/>
  <Override PartName="/ppt/media/image57.png" ContentType="image/png"/>
  <Override PartName="/ppt/media/image1.png" ContentType="image/png"/>
  <Override PartName="/ppt/media/image58.png" ContentType="image/png"/>
  <Override PartName="/ppt/media/image2.png" ContentType="image/png"/>
  <Override PartName="/ppt/media/image59.png" ContentType="image/png"/>
  <Override PartName="/ppt/media/image3.png" ContentType="image/png"/>
  <Override PartName="/ppt/media/image70.png" ContentType="image/png"/>
  <Override PartName="/ppt/media/image4.png" ContentType="image/png"/>
  <Override PartName="/ppt/media/image71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44.wmf" ContentType="image/x-wmf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_rels/presentation.xml.rels" ContentType="application/vnd.openxmlformats-package.relationships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_rels/slide53.xml.rels" ContentType="application/vnd.openxmlformats-package.relationships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38.xml.rels" ContentType="application/vnd.openxmlformats-package.relationships+xml"/>
  <Override PartName="/ppt/slides/_rels/slide4.xml.rels" ContentType="application/vnd.openxmlformats-package.relationships+xml"/>
  <Override PartName="/ppt/slides/_rels/slide39.xml.rels" ContentType="application/vnd.openxmlformats-package.relationships+xml"/>
  <Override PartName="/ppt/slides/_rels/slide5.xml.rels" ContentType="application/vnd.openxmlformats-package.relationships+xml"/>
  <Override PartName="/ppt/slides/_rels/slide50.xml.rels" ContentType="application/vnd.openxmlformats-package.relationships+xml"/>
  <Override PartName="/ppt/slides/_rels/slide6.xml.rels" ContentType="application/vnd.openxmlformats-package.relationships+xml"/>
  <Override PartName="/ppt/slides/_rels/slide51.xml.rels" ContentType="application/vnd.openxmlformats-package.relationships+xml"/>
  <Override PartName="/ppt/slides/_rels/slide7.xml.rels" ContentType="application/vnd.openxmlformats-package.relationships+xml"/>
  <Override PartName="/ppt/slides/_rels/slide5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</p:sldIdLst>
  <p:sldSz cx="9144000" cy="6858000"/>
  <p:notesSz cx="7077075" cy="9363075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lang="en-US" sz="2000" spc="-1">
                <a:latin typeface="Arial"/>
              </a:rPr>
              <a:t>Click to edit the notes format</a:t>
            </a:r>
            <a:endParaRPr/>
          </a:p>
        </p:txBody>
      </p:sp>
      <p:sp>
        <p:nvSpPr>
          <p:cNvPr id="8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lang="en-US" sz="1400" spc="-1">
                <a:latin typeface="Times New Roman"/>
              </a:rPr>
              <a:t>&lt;header&gt;</a:t>
            </a:r>
            <a:endParaRPr/>
          </a:p>
        </p:txBody>
      </p:sp>
      <p:sp>
        <p:nvSpPr>
          <p:cNvPr id="81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US" sz="1400" spc="-1">
                <a:latin typeface="Times New Roman"/>
              </a:rPr>
              <a:t>&lt;date/time&gt;</a:t>
            </a:r>
            <a:endParaRPr/>
          </a:p>
        </p:txBody>
      </p:sp>
      <p:sp>
        <p:nvSpPr>
          <p:cNvPr id="82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lang="en-US" sz="1400" spc="-1">
                <a:latin typeface="Times New Roman"/>
              </a:rPr>
              <a:t>&lt;footer&gt;</a:t>
            </a:r>
            <a:endParaRPr/>
          </a:p>
        </p:txBody>
      </p:sp>
      <p:sp>
        <p:nvSpPr>
          <p:cNvPr id="83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726D0A97-4659-495E-B77D-C252B5054CD7}" type="slidenum">
              <a:rPr lang="en-US" sz="1400" spc="-1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
</Relationships>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laceHolder 1"/>
          <p:cNvSpPr>
            <a:spLocks noGrp="1"/>
          </p:cNvSpPr>
          <p:nvPr>
            <p:ph type="body"/>
          </p:nvPr>
        </p:nvSpPr>
        <p:spPr>
          <a:xfrm>
            <a:off x="707760" y="4505760"/>
            <a:ext cx="5661360" cy="3686760"/>
          </a:xfrm>
          <a:prstGeom prst="rect">
            <a:avLst/>
          </a:prstGeom>
        </p:spPr>
        <p:txBody>
          <a:bodyPr lIns="92520" rIns="92520" tIns="46440" bIns="46440"/>
          <a:p>
            <a:endParaRPr/>
          </a:p>
        </p:txBody>
      </p:sp>
      <p:sp>
        <p:nvSpPr>
          <p:cNvPr id="537" name="TextShape 2"/>
          <p:cNvSpPr txBox="1"/>
          <p:nvPr/>
        </p:nvSpPr>
        <p:spPr>
          <a:xfrm>
            <a:off x="4008600" y="8893080"/>
            <a:ext cx="3066480" cy="469800"/>
          </a:xfrm>
          <a:prstGeom prst="rect">
            <a:avLst/>
          </a:prstGeom>
          <a:noFill/>
          <a:ln>
            <a:noFill/>
          </a:ln>
        </p:spPr>
        <p:txBody>
          <a:bodyPr lIns="92520" rIns="92520" tIns="46440" bIns="46440" anchor="b"/>
          <a:p>
            <a:pPr algn="r">
              <a:lnSpc>
                <a:spcPct val="100000"/>
              </a:lnSpc>
            </a:pPr>
            <a:fld id="{5A78BB8F-BDAD-4BA6-8DBC-B1CEDCFDBC75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body"/>
          </p:nvPr>
        </p:nvSpPr>
        <p:spPr>
          <a:xfrm>
            <a:off x="707760" y="4505760"/>
            <a:ext cx="5661360" cy="3686760"/>
          </a:xfrm>
          <a:prstGeom prst="rect">
            <a:avLst/>
          </a:prstGeom>
        </p:spPr>
        <p:txBody>
          <a:bodyPr lIns="92520" rIns="92520" tIns="46440" bIns="46440"/>
          <a:p>
            <a:endParaRPr/>
          </a:p>
        </p:txBody>
      </p:sp>
      <p:sp>
        <p:nvSpPr>
          <p:cNvPr id="539" name="TextShape 2"/>
          <p:cNvSpPr txBox="1"/>
          <p:nvPr/>
        </p:nvSpPr>
        <p:spPr>
          <a:xfrm>
            <a:off x="4008600" y="8893080"/>
            <a:ext cx="3066480" cy="469800"/>
          </a:xfrm>
          <a:prstGeom prst="rect">
            <a:avLst/>
          </a:prstGeom>
          <a:noFill/>
          <a:ln>
            <a:noFill/>
          </a:ln>
        </p:spPr>
        <p:txBody>
          <a:bodyPr lIns="92520" rIns="92520" tIns="46440" bIns="46440" anchor="b"/>
          <a:p>
            <a:pPr algn="r">
              <a:lnSpc>
                <a:spcPct val="100000"/>
              </a:lnSpc>
            </a:pPr>
            <a:fld id="{1873C5EE-F1DB-4D5A-9A77-887BAEE10DE9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body"/>
          </p:nvPr>
        </p:nvSpPr>
        <p:spPr>
          <a:xfrm>
            <a:off x="707760" y="4505760"/>
            <a:ext cx="5661360" cy="3686760"/>
          </a:xfrm>
          <a:prstGeom prst="rect">
            <a:avLst/>
          </a:prstGeom>
        </p:spPr>
        <p:txBody>
          <a:bodyPr lIns="92520" rIns="92520" tIns="46440" bIns="46440"/>
          <a:p>
            <a:endParaRPr/>
          </a:p>
        </p:txBody>
      </p:sp>
      <p:sp>
        <p:nvSpPr>
          <p:cNvPr id="541" name="TextShape 2"/>
          <p:cNvSpPr txBox="1"/>
          <p:nvPr/>
        </p:nvSpPr>
        <p:spPr>
          <a:xfrm>
            <a:off x="4008600" y="8893080"/>
            <a:ext cx="3066480" cy="469800"/>
          </a:xfrm>
          <a:prstGeom prst="rect">
            <a:avLst/>
          </a:prstGeom>
          <a:noFill/>
          <a:ln>
            <a:noFill/>
          </a:ln>
        </p:spPr>
        <p:txBody>
          <a:bodyPr lIns="92520" rIns="92520" tIns="46440" bIns="46440" anchor="b"/>
          <a:p>
            <a:pPr algn="r">
              <a:lnSpc>
                <a:spcPct val="100000"/>
              </a:lnSpc>
            </a:pPr>
            <a:fld id="{96E5107A-40A7-4837-8798-E7112C38FEE2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/>
          </p:cNvSpPr>
          <p:nvPr>
            <p:ph type="body"/>
          </p:nvPr>
        </p:nvSpPr>
        <p:spPr>
          <a:xfrm>
            <a:off x="707760" y="4505760"/>
            <a:ext cx="5661360" cy="3686760"/>
          </a:xfrm>
          <a:prstGeom prst="rect">
            <a:avLst/>
          </a:prstGeom>
        </p:spPr>
        <p:txBody>
          <a:bodyPr lIns="92520" rIns="92520" tIns="46440" bIns="46440"/>
          <a:p>
            <a:endParaRPr/>
          </a:p>
        </p:txBody>
      </p:sp>
      <p:sp>
        <p:nvSpPr>
          <p:cNvPr id="543" name="TextShape 2"/>
          <p:cNvSpPr txBox="1"/>
          <p:nvPr/>
        </p:nvSpPr>
        <p:spPr>
          <a:xfrm>
            <a:off x="4008600" y="8893080"/>
            <a:ext cx="3066480" cy="469800"/>
          </a:xfrm>
          <a:prstGeom prst="rect">
            <a:avLst/>
          </a:prstGeom>
          <a:noFill/>
          <a:ln>
            <a:noFill/>
          </a:ln>
        </p:spPr>
        <p:txBody>
          <a:bodyPr lIns="92520" rIns="92520" tIns="46440" bIns="46440" anchor="b"/>
          <a:p>
            <a:pPr algn="r">
              <a:lnSpc>
                <a:spcPct val="100000"/>
              </a:lnSpc>
            </a:pPr>
            <a:fld id="{2E6A1DAF-3C42-4481-9911-6CC88B5D918F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PlaceHolder 1"/>
          <p:cNvSpPr>
            <a:spLocks noGrp="1"/>
          </p:cNvSpPr>
          <p:nvPr>
            <p:ph type="body"/>
          </p:nvPr>
        </p:nvSpPr>
        <p:spPr>
          <a:xfrm>
            <a:off x="707760" y="4505760"/>
            <a:ext cx="5661360" cy="3686760"/>
          </a:xfrm>
          <a:prstGeom prst="rect">
            <a:avLst/>
          </a:prstGeom>
        </p:spPr>
        <p:txBody>
          <a:bodyPr lIns="92520" rIns="92520" tIns="46440" bIns="46440"/>
          <a:p>
            <a:endParaRPr/>
          </a:p>
        </p:txBody>
      </p:sp>
      <p:sp>
        <p:nvSpPr>
          <p:cNvPr id="545" name="TextShape 2"/>
          <p:cNvSpPr txBox="1"/>
          <p:nvPr/>
        </p:nvSpPr>
        <p:spPr>
          <a:xfrm>
            <a:off x="4008600" y="8893080"/>
            <a:ext cx="3066480" cy="469800"/>
          </a:xfrm>
          <a:prstGeom prst="rect">
            <a:avLst/>
          </a:prstGeom>
          <a:noFill/>
          <a:ln>
            <a:noFill/>
          </a:ln>
        </p:spPr>
        <p:txBody>
          <a:bodyPr lIns="92520" rIns="92520" tIns="46440" bIns="46440" anchor="b"/>
          <a:p>
            <a:pPr algn="r">
              <a:lnSpc>
                <a:spcPct val="100000"/>
              </a:lnSpc>
            </a:pPr>
            <a:fld id="{6CABC280-80AB-4809-9576-4D93BE28336E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body"/>
          </p:nvPr>
        </p:nvSpPr>
        <p:spPr>
          <a:xfrm>
            <a:off x="707760" y="4505760"/>
            <a:ext cx="5661360" cy="3686760"/>
          </a:xfrm>
          <a:prstGeom prst="rect">
            <a:avLst/>
          </a:prstGeom>
        </p:spPr>
        <p:txBody>
          <a:bodyPr lIns="92520" rIns="92520" tIns="46440" bIns="46440"/>
          <a:p>
            <a:endParaRPr/>
          </a:p>
        </p:txBody>
      </p:sp>
      <p:sp>
        <p:nvSpPr>
          <p:cNvPr id="547" name="TextShape 2"/>
          <p:cNvSpPr txBox="1"/>
          <p:nvPr/>
        </p:nvSpPr>
        <p:spPr>
          <a:xfrm>
            <a:off x="4008600" y="8893080"/>
            <a:ext cx="3066480" cy="469800"/>
          </a:xfrm>
          <a:prstGeom prst="rect">
            <a:avLst/>
          </a:prstGeom>
          <a:noFill/>
          <a:ln>
            <a:noFill/>
          </a:ln>
        </p:spPr>
        <p:txBody>
          <a:bodyPr lIns="92520" rIns="92520" tIns="46440" bIns="46440" anchor="b"/>
          <a:p>
            <a:pPr algn="r">
              <a:lnSpc>
                <a:spcPct val="100000"/>
              </a:lnSpc>
            </a:pPr>
            <a:fld id="{7DD0B613-E25E-47C8-9BBB-707A0462686B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/>
          </p:cNvSpPr>
          <p:nvPr>
            <p:ph type="body"/>
          </p:nvPr>
        </p:nvSpPr>
        <p:spPr>
          <a:xfrm>
            <a:off x="707760" y="4505760"/>
            <a:ext cx="5661360" cy="3686760"/>
          </a:xfrm>
          <a:prstGeom prst="rect">
            <a:avLst/>
          </a:prstGeom>
        </p:spPr>
        <p:txBody>
          <a:bodyPr lIns="92520" rIns="92520" tIns="46440" bIns="46440"/>
          <a:p>
            <a:endParaRPr/>
          </a:p>
        </p:txBody>
      </p:sp>
      <p:sp>
        <p:nvSpPr>
          <p:cNvPr id="549" name="TextShape 2"/>
          <p:cNvSpPr txBox="1"/>
          <p:nvPr/>
        </p:nvSpPr>
        <p:spPr>
          <a:xfrm>
            <a:off x="4008600" y="8893080"/>
            <a:ext cx="3066480" cy="469800"/>
          </a:xfrm>
          <a:prstGeom prst="rect">
            <a:avLst/>
          </a:prstGeom>
          <a:noFill/>
          <a:ln>
            <a:noFill/>
          </a:ln>
        </p:spPr>
        <p:txBody>
          <a:bodyPr lIns="92520" rIns="92520" tIns="46440" bIns="46440" anchor="b"/>
          <a:p>
            <a:pPr algn="r">
              <a:lnSpc>
                <a:spcPct val="100000"/>
              </a:lnSpc>
            </a:pPr>
            <a:fld id="{285EFFDF-3E82-4BE7-9FF7-AC07E775483C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PlaceHolder 1"/>
          <p:cNvSpPr>
            <a:spLocks noGrp="1"/>
          </p:cNvSpPr>
          <p:nvPr>
            <p:ph type="body"/>
          </p:nvPr>
        </p:nvSpPr>
        <p:spPr>
          <a:xfrm>
            <a:off x="707760" y="4505760"/>
            <a:ext cx="5661360" cy="3686760"/>
          </a:xfrm>
          <a:prstGeom prst="rect">
            <a:avLst/>
          </a:prstGeom>
        </p:spPr>
        <p:txBody>
          <a:bodyPr lIns="92520" rIns="92520" tIns="46440" bIns="46440"/>
          <a:p>
            <a:endParaRPr/>
          </a:p>
        </p:txBody>
      </p:sp>
      <p:sp>
        <p:nvSpPr>
          <p:cNvPr id="551" name="TextShape 2"/>
          <p:cNvSpPr txBox="1"/>
          <p:nvPr/>
        </p:nvSpPr>
        <p:spPr>
          <a:xfrm>
            <a:off x="4008600" y="8893080"/>
            <a:ext cx="3066480" cy="469800"/>
          </a:xfrm>
          <a:prstGeom prst="rect">
            <a:avLst/>
          </a:prstGeom>
          <a:noFill/>
          <a:ln>
            <a:noFill/>
          </a:ln>
        </p:spPr>
        <p:txBody>
          <a:bodyPr lIns="92520" rIns="92520" tIns="46440" bIns="46440" anchor="b"/>
          <a:p>
            <a:pPr algn="r">
              <a:lnSpc>
                <a:spcPct val="100000"/>
              </a:lnSpc>
            </a:pPr>
            <a:fld id="{A523CD99-827B-4D5E-B05F-A453796E47DC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PlaceHolder 1"/>
          <p:cNvSpPr>
            <a:spLocks noGrp="1"/>
          </p:cNvSpPr>
          <p:nvPr>
            <p:ph type="body"/>
          </p:nvPr>
        </p:nvSpPr>
        <p:spPr>
          <a:xfrm>
            <a:off x="707760" y="4505760"/>
            <a:ext cx="5661360" cy="3686760"/>
          </a:xfrm>
          <a:prstGeom prst="rect">
            <a:avLst/>
          </a:prstGeom>
        </p:spPr>
        <p:txBody>
          <a:bodyPr lIns="92520" rIns="92520" tIns="46440" bIns="46440"/>
          <a:p>
            <a:endParaRPr/>
          </a:p>
        </p:txBody>
      </p:sp>
      <p:sp>
        <p:nvSpPr>
          <p:cNvPr id="553" name="TextShape 2"/>
          <p:cNvSpPr txBox="1"/>
          <p:nvPr/>
        </p:nvSpPr>
        <p:spPr>
          <a:xfrm>
            <a:off x="4008600" y="8893080"/>
            <a:ext cx="3066480" cy="469800"/>
          </a:xfrm>
          <a:prstGeom prst="rect">
            <a:avLst/>
          </a:prstGeom>
          <a:noFill/>
          <a:ln>
            <a:noFill/>
          </a:ln>
        </p:spPr>
        <p:txBody>
          <a:bodyPr lIns="92520" rIns="92520" tIns="46440" bIns="46440" anchor="b"/>
          <a:p>
            <a:pPr algn="r">
              <a:lnSpc>
                <a:spcPct val="100000"/>
              </a:lnSpc>
            </a:pPr>
            <a:fld id="{DAC30DB1-33AB-43A8-B35F-0FEE933CFBCE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/>
          </p:cNvSpPr>
          <p:nvPr>
            <p:ph type="body"/>
          </p:nvPr>
        </p:nvSpPr>
        <p:spPr>
          <a:xfrm>
            <a:off x="707760" y="4505760"/>
            <a:ext cx="5661360" cy="3686760"/>
          </a:xfrm>
          <a:prstGeom prst="rect">
            <a:avLst/>
          </a:prstGeom>
        </p:spPr>
        <p:txBody>
          <a:bodyPr lIns="92520" rIns="92520" tIns="46440" bIns="46440"/>
          <a:p>
            <a:endParaRPr/>
          </a:p>
        </p:txBody>
      </p:sp>
      <p:sp>
        <p:nvSpPr>
          <p:cNvPr id="555" name="TextShape 2"/>
          <p:cNvSpPr txBox="1"/>
          <p:nvPr/>
        </p:nvSpPr>
        <p:spPr>
          <a:xfrm>
            <a:off x="4008600" y="8893080"/>
            <a:ext cx="3066480" cy="469800"/>
          </a:xfrm>
          <a:prstGeom prst="rect">
            <a:avLst/>
          </a:prstGeom>
          <a:noFill/>
          <a:ln>
            <a:noFill/>
          </a:ln>
        </p:spPr>
        <p:txBody>
          <a:bodyPr lIns="92520" rIns="92520" tIns="46440" bIns="46440" anchor="b"/>
          <a:p>
            <a:pPr algn="r">
              <a:lnSpc>
                <a:spcPct val="100000"/>
              </a:lnSpc>
            </a:pPr>
            <a:fld id="{ED48DC62-3932-4771-941B-FC55503F9BF8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PlaceHolder 1"/>
          <p:cNvSpPr>
            <a:spLocks noGrp="1"/>
          </p:cNvSpPr>
          <p:nvPr>
            <p:ph type="body"/>
          </p:nvPr>
        </p:nvSpPr>
        <p:spPr>
          <a:xfrm>
            <a:off x="707760" y="4505760"/>
            <a:ext cx="5661360" cy="3686760"/>
          </a:xfrm>
          <a:prstGeom prst="rect">
            <a:avLst/>
          </a:prstGeom>
        </p:spPr>
        <p:txBody>
          <a:bodyPr lIns="92520" rIns="92520" tIns="46440" bIns="46440"/>
          <a:p>
            <a:endParaRPr/>
          </a:p>
        </p:txBody>
      </p:sp>
      <p:sp>
        <p:nvSpPr>
          <p:cNvPr id="557" name="TextShape 2"/>
          <p:cNvSpPr txBox="1"/>
          <p:nvPr/>
        </p:nvSpPr>
        <p:spPr>
          <a:xfrm>
            <a:off x="4008600" y="8893080"/>
            <a:ext cx="3066480" cy="469800"/>
          </a:xfrm>
          <a:prstGeom prst="rect">
            <a:avLst/>
          </a:prstGeom>
          <a:noFill/>
          <a:ln>
            <a:noFill/>
          </a:ln>
        </p:spPr>
        <p:txBody>
          <a:bodyPr lIns="92520" rIns="92520" tIns="46440" bIns="46440" anchor="b"/>
          <a:p>
            <a:pPr algn="r">
              <a:lnSpc>
                <a:spcPct val="100000"/>
              </a:lnSpc>
            </a:pPr>
            <a:fld id="{E126F68A-3978-4FB6-85A1-83CDD80C420C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/>
          </p:cNvSpPr>
          <p:nvPr>
            <p:ph type="body"/>
          </p:nvPr>
        </p:nvSpPr>
        <p:spPr>
          <a:xfrm>
            <a:off x="707760" y="4505760"/>
            <a:ext cx="5661360" cy="3686760"/>
          </a:xfrm>
          <a:prstGeom prst="rect">
            <a:avLst/>
          </a:prstGeom>
        </p:spPr>
        <p:txBody>
          <a:bodyPr lIns="92520" rIns="92520" tIns="46440" bIns="46440"/>
          <a:p>
            <a:endParaRPr/>
          </a:p>
        </p:txBody>
      </p:sp>
      <p:sp>
        <p:nvSpPr>
          <p:cNvPr id="559" name="TextShape 2"/>
          <p:cNvSpPr txBox="1"/>
          <p:nvPr/>
        </p:nvSpPr>
        <p:spPr>
          <a:xfrm>
            <a:off x="4008600" y="8893080"/>
            <a:ext cx="3066480" cy="469800"/>
          </a:xfrm>
          <a:prstGeom prst="rect">
            <a:avLst/>
          </a:prstGeom>
          <a:noFill/>
          <a:ln>
            <a:noFill/>
          </a:ln>
        </p:spPr>
        <p:txBody>
          <a:bodyPr lIns="92520" rIns="92520" tIns="46440" bIns="46440" anchor="b"/>
          <a:p>
            <a:pPr algn="r">
              <a:lnSpc>
                <a:spcPct val="100000"/>
              </a:lnSpc>
            </a:pPr>
            <a:fld id="{815B7FE0-C9FF-4052-943A-D78967279C0D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laceHolder 1"/>
          <p:cNvSpPr>
            <a:spLocks noGrp="1"/>
          </p:cNvSpPr>
          <p:nvPr>
            <p:ph type="body"/>
          </p:nvPr>
        </p:nvSpPr>
        <p:spPr>
          <a:xfrm>
            <a:off x="707760" y="4505760"/>
            <a:ext cx="5661360" cy="3686760"/>
          </a:xfrm>
          <a:prstGeom prst="rect">
            <a:avLst/>
          </a:prstGeom>
        </p:spPr>
        <p:txBody>
          <a:bodyPr lIns="92520" rIns="92520" tIns="46440" bIns="46440"/>
          <a:p>
            <a:endParaRPr/>
          </a:p>
        </p:txBody>
      </p:sp>
      <p:sp>
        <p:nvSpPr>
          <p:cNvPr id="561" name="TextShape 2"/>
          <p:cNvSpPr txBox="1"/>
          <p:nvPr/>
        </p:nvSpPr>
        <p:spPr>
          <a:xfrm>
            <a:off x="4008600" y="8893080"/>
            <a:ext cx="3066480" cy="469800"/>
          </a:xfrm>
          <a:prstGeom prst="rect">
            <a:avLst/>
          </a:prstGeom>
          <a:noFill/>
          <a:ln>
            <a:noFill/>
          </a:ln>
        </p:spPr>
        <p:txBody>
          <a:bodyPr lIns="92520" rIns="92520" tIns="46440" bIns="46440" anchor="b"/>
          <a:p>
            <a:pPr algn="r">
              <a:lnSpc>
                <a:spcPct val="100000"/>
              </a:lnSpc>
            </a:pPr>
            <a:fld id="{3030E19A-7596-4369-949E-6E7CE6046C95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PlaceHolder 1"/>
          <p:cNvSpPr>
            <a:spLocks noGrp="1"/>
          </p:cNvSpPr>
          <p:nvPr>
            <p:ph type="body"/>
          </p:nvPr>
        </p:nvSpPr>
        <p:spPr>
          <a:xfrm>
            <a:off x="707760" y="4505760"/>
            <a:ext cx="5661360" cy="3686760"/>
          </a:xfrm>
          <a:prstGeom prst="rect">
            <a:avLst/>
          </a:prstGeom>
        </p:spPr>
        <p:txBody>
          <a:bodyPr lIns="92520" rIns="92520" tIns="46440" bIns="46440"/>
          <a:p>
            <a:endParaRPr/>
          </a:p>
        </p:txBody>
      </p:sp>
      <p:sp>
        <p:nvSpPr>
          <p:cNvPr id="563" name="TextShape 2"/>
          <p:cNvSpPr txBox="1"/>
          <p:nvPr/>
        </p:nvSpPr>
        <p:spPr>
          <a:xfrm>
            <a:off x="4008600" y="8893080"/>
            <a:ext cx="3066480" cy="469800"/>
          </a:xfrm>
          <a:prstGeom prst="rect">
            <a:avLst/>
          </a:prstGeom>
          <a:noFill/>
          <a:ln>
            <a:noFill/>
          </a:ln>
        </p:spPr>
        <p:txBody>
          <a:bodyPr lIns="92520" rIns="92520" tIns="46440" bIns="46440" anchor="b"/>
          <a:p>
            <a:pPr algn="r">
              <a:lnSpc>
                <a:spcPct val="100000"/>
              </a:lnSpc>
            </a:pPr>
            <a:fld id="{17A80931-7ABD-4332-BC08-8805627FA4D7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PlaceHolder 1"/>
          <p:cNvSpPr>
            <a:spLocks noGrp="1"/>
          </p:cNvSpPr>
          <p:nvPr>
            <p:ph type="body"/>
          </p:nvPr>
        </p:nvSpPr>
        <p:spPr>
          <a:xfrm>
            <a:off x="707760" y="4505760"/>
            <a:ext cx="5661360" cy="3686760"/>
          </a:xfrm>
          <a:prstGeom prst="rect">
            <a:avLst/>
          </a:prstGeom>
        </p:spPr>
        <p:txBody>
          <a:bodyPr lIns="92520" rIns="92520" tIns="46440" bIns="46440"/>
          <a:p>
            <a:endParaRPr/>
          </a:p>
        </p:txBody>
      </p:sp>
      <p:sp>
        <p:nvSpPr>
          <p:cNvPr id="565" name="TextShape 2"/>
          <p:cNvSpPr txBox="1"/>
          <p:nvPr/>
        </p:nvSpPr>
        <p:spPr>
          <a:xfrm>
            <a:off x="4008600" y="8893080"/>
            <a:ext cx="3066480" cy="469800"/>
          </a:xfrm>
          <a:prstGeom prst="rect">
            <a:avLst/>
          </a:prstGeom>
          <a:noFill/>
          <a:ln>
            <a:noFill/>
          </a:ln>
        </p:spPr>
        <p:txBody>
          <a:bodyPr lIns="92520" rIns="92520" tIns="46440" bIns="46440" anchor="b"/>
          <a:p>
            <a:pPr algn="r">
              <a:lnSpc>
                <a:spcPct val="100000"/>
              </a:lnSpc>
            </a:pPr>
            <a:fld id="{6C313E78-A03F-441B-AF84-33C544C008B5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PlaceHolder 1"/>
          <p:cNvSpPr>
            <a:spLocks noGrp="1"/>
          </p:cNvSpPr>
          <p:nvPr>
            <p:ph type="body"/>
          </p:nvPr>
        </p:nvSpPr>
        <p:spPr>
          <a:xfrm>
            <a:off x="707760" y="4505760"/>
            <a:ext cx="5661360" cy="3686760"/>
          </a:xfrm>
          <a:prstGeom prst="rect">
            <a:avLst/>
          </a:prstGeom>
        </p:spPr>
        <p:txBody>
          <a:bodyPr lIns="92520" rIns="92520" tIns="46440" bIns="46440"/>
          <a:p>
            <a:endParaRPr/>
          </a:p>
        </p:txBody>
      </p:sp>
      <p:sp>
        <p:nvSpPr>
          <p:cNvPr id="567" name="TextShape 2"/>
          <p:cNvSpPr txBox="1"/>
          <p:nvPr/>
        </p:nvSpPr>
        <p:spPr>
          <a:xfrm>
            <a:off x="4008600" y="8893080"/>
            <a:ext cx="3066480" cy="469800"/>
          </a:xfrm>
          <a:prstGeom prst="rect">
            <a:avLst/>
          </a:prstGeom>
          <a:noFill/>
          <a:ln>
            <a:noFill/>
          </a:ln>
        </p:spPr>
        <p:txBody>
          <a:bodyPr lIns="92520" rIns="92520" tIns="46440" bIns="46440" anchor="b"/>
          <a:p>
            <a:pPr algn="r">
              <a:lnSpc>
                <a:spcPct val="100000"/>
              </a:lnSpc>
            </a:pPr>
            <a:fld id="{30D1FEA3-E3A6-4449-B787-C0C25ECEAA2B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laceHolder 1"/>
          <p:cNvSpPr>
            <a:spLocks noGrp="1"/>
          </p:cNvSpPr>
          <p:nvPr>
            <p:ph type="body"/>
          </p:nvPr>
        </p:nvSpPr>
        <p:spPr>
          <a:xfrm>
            <a:off x="707760" y="4505760"/>
            <a:ext cx="5661360" cy="3686760"/>
          </a:xfrm>
          <a:prstGeom prst="rect">
            <a:avLst/>
          </a:prstGeom>
        </p:spPr>
        <p:txBody>
          <a:bodyPr lIns="92520" rIns="92520" tIns="46440" bIns="46440"/>
          <a:p>
            <a:endParaRPr/>
          </a:p>
        </p:txBody>
      </p:sp>
      <p:sp>
        <p:nvSpPr>
          <p:cNvPr id="569" name="TextShape 2"/>
          <p:cNvSpPr txBox="1"/>
          <p:nvPr/>
        </p:nvSpPr>
        <p:spPr>
          <a:xfrm>
            <a:off x="4008600" y="8893080"/>
            <a:ext cx="3066480" cy="469800"/>
          </a:xfrm>
          <a:prstGeom prst="rect">
            <a:avLst/>
          </a:prstGeom>
          <a:noFill/>
          <a:ln>
            <a:noFill/>
          </a:ln>
        </p:spPr>
        <p:txBody>
          <a:bodyPr lIns="92520" rIns="92520" tIns="46440" bIns="46440" anchor="b"/>
          <a:p>
            <a:pPr algn="r">
              <a:lnSpc>
                <a:spcPct val="100000"/>
              </a:lnSpc>
            </a:pPr>
            <a:fld id="{723DAA93-91B4-4499-89EF-A428B996A5B4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PlaceHolder 1"/>
          <p:cNvSpPr>
            <a:spLocks noGrp="1"/>
          </p:cNvSpPr>
          <p:nvPr>
            <p:ph type="body"/>
          </p:nvPr>
        </p:nvSpPr>
        <p:spPr>
          <a:xfrm>
            <a:off x="707760" y="4505760"/>
            <a:ext cx="5661360" cy="3686760"/>
          </a:xfrm>
          <a:prstGeom prst="rect">
            <a:avLst/>
          </a:prstGeom>
        </p:spPr>
        <p:txBody>
          <a:bodyPr lIns="92520" rIns="92520" tIns="46440" bIns="46440"/>
          <a:p>
            <a:endParaRPr/>
          </a:p>
        </p:txBody>
      </p:sp>
      <p:sp>
        <p:nvSpPr>
          <p:cNvPr id="571" name="TextShape 2"/>
          <p:cNvSpPr txBox="1"/>
          <p:nvPr/>
        </p:nvSpPr>
        <p:spPr>
          <a:xfrm>
            <a:off x="4008600" y="8893080"/>
            <a:ext cx="3066480" cy="469800"/>
          </a:xfrm>
          <a:prstGeom prst="rect">
            <a:avLst/>
          </a:prstGeom>
          <a:noFill/>
          <a:ln>
            <a:noFill/>
          </a:ln>
        </p:spPr>
        <p:txBody>
          <a:bodyPr lIns="92520" rIns="92520" tIns="46440" bIns="46440" anchor="b"/>
          <a:p>
            <a:pPr algn="r">
              <a:lnSpc>
                <a:spcPct val="100000"/>
              </a:lnSpc>
            </a:pPr>
            <a:fld id="{57DE6891-68CD-4E4F-B113-2DAC9E7A4A09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PlaceHolder 1"/>
          <p:cNvSpPr>
            <a:spLocks noGrp="1"/>
          </p:cNvSpPr>
          <p:nvPr>
            <p:ph type="body"/>
          </p:nvPr>
        </p:nvSpPr>
        <p:spPr>
          <a:xfrm>
            <a:off x="707760" y="4505760"/>
            <a:ext cx="5661360" cy="3686760"/>
          </a:xfrm>
          <a:prstGeom prst="rect">
            <a:avLst/>
          </a:prstGeom>
        </p:spPr>
        <p:txBody>
          <a:bodyPr lIns="92520" rIns="92520" tIns="46440" bIns="46440"/>
          <a:p>
            <a:endParaRPr/>
          </a:p>
        </p:txBody>
      </p:sp>
      <p:sp>
        <p:nvSpPr>
          <p:cNvPr id="573" name="TextShape 2"/>
          <p:cNvSpPr txBox="1"/>
          <p:nvPr/>
        </p:nvSpPr>
        <p:spPr>
          <a:xfrm>
            <a:off x="4008600" y="8893080"/>
            <a:ext cx="3066480" cy="469800"/>
          </a:xfrm>
          <a:prstGeom prst="rect">
            <a:avLst/>
          </a:prstGeom>
          <a:noFill/>
          <a:ln>
            <a:noFill/>
          </a:ln>
        </p:spPr>
        <p:txBody>
          <a:bodyPr lIns="92520" rIns="92520" tIns="46440" bIns="46440" anchor="b"/>
          <a:p>
            <a:pPr algn="r">
              <a:lnSpc>
                <a:spcPct val="100000"/>
              </a:lnSpc>
            </a:pPr>
            <a:fld id="{15F3F5E9-4D43-4CFF-9883-424850A18A7B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PlaceHolder 1"/>
          <p:cNvSpPr>
            <a:spLocks noGrp="1"/>
          </p:cNvSpPr>
          <p:nvPr>
            <p:ph type="body"/>
          </p:nvPr>
        </p:nvSpPr>
        <p:spPr>
          <a:xfrm>
            <a:off x="707760" y="4505760"/>
            <a:ext cx="5661360" cy="3686760"/>
          </a:xfrm>
          <a:prstGeom prst="rect">
            <a:avLst/>
          </a:prstGeom>
        </p:spPr>
        <p:txBody>
          <a:bodyPr lIns="92520" rIns="92520" tIns="46440" bIns="46440"/>
          <a:p>
            <a:endParaRPr/>
          </a:p>
        </p:txBody>
      </p:sp>
      <p:sp>
        <p:nvSpPr>
          <p:cNvPr id="575" name="TextShape 2"/>
          <p:cNvSpPr txBox="1"/>
          <p:nvPr/>
        </p:nvSpPr>
        <p:spPr>
          <a:xfrm>
            <a:off x="4008600" y="8893080"/>
            <a:ext cx="3066480" cy="469800"/>
          </a:xfrm>
          <a:prstGeom prst="rect">
            <a:avLst/>
          </a:prstGeom>
          <a:noFill/>
          <a:ln>
            <a:noFill/>
          </a:ln>
        </p:spPr>
        <p:txBody>
          <a:bodyPr lIns="92520" rIns="92520" tIns="46440" bIns="46440" anchor="b"/>
          <a:p>
            <a:pPr algn="r">
              <a:lnSpc>
                <a:spcPct val="100000"/>
              </a:lnSpc>
            </a:pPr>
            <a:fld id="{D9F4FE2B-82AA-4F6E-8BC8-A91AD6F46F99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/>
          </p:cNvSpPr>
          <p:nvPr>
            <p:ph type="body"/>
          </p:nvPr>
        </p:nvSpPr>
        <p:spPr>
          <a:xfrm>
            <a:off x="707760" y="4505760"/>
            <a:ext cx="5661360" cy="3686760"/>
          </a:xfrm>
          <a:prstGeom prst="rect">
            <a:avLst/>
          </a:prstGeom>
        </p:spPr>
        <p:txBody>
          <a:bodyPr lIns="92520" rIns="92520" tIns="46440" bIns="46440"/>
          <a:p>
            <a:endParaRPr/>
          </a:p>
        </p:txBody>
      </p:sp>
      <p:sp>
        <p:nvSpPr>
          <p:cNvPr id="577" name="TextShape 2"/>
          <p:cNvSpPr txBox="1"/>
          <p:nvPr/>
        </p:nvSpPr>
        <p:spPr>
          <a:xfrm>
            <a:off x="4008600" y="8893080"/>
            <a:ext cx="3066480" cy="469800"/>
          </a:xfrm>
          <a:prstGeom prst="rect">
            <a:avLst/>
          </a:prstGeom>
          <a:noFill/>
          <a:ln>
            <a:noFill/>
          </a:ln>
        </p:spPr>
        <p:txBody>
          <a:bodyPr lIns="92520" rIns="92520" tIns="46440" bIns="46440" anchor="b"/>
          <a:p>
            <a:pPr algn="r">
              <a:lnSpc>
                <a:spcPct val="100000"/>
              </a:lnSpc>
            </a:pPr>
            <a:fld id="{8D1AFA38-1885-4A0C-BBCE-5373AD387D98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laceHolder 1"/>
          <p:cNvSpPr>
            <a:spLocks noGrp="1"/>
          </p:cNvSpPr>
          <p:nvPr>
            <p:ph type="body"/>
          </p:nvPr>
        </p:nvSpPr>
        <p:spPr>
          <a:xfrm>
            <a:off x="707760" y="4505760"/>
            <a:ext cx="5661360" cy="3686760"/>
          </a:xfrm>
          <a:prstGeom prst="rect">
            <a:avLst/>
          </a:prstGeom>
        </p:spPr>
        <p:txBody>
          <a:bodyPr lIns="92520" rIns="92520" tIns="46440" bIns="46440"/>
          <a:p>
            <a:endParaRPr/>
          </a:p>
        </p:txBody>
      </p:sp>
      <p:sp>
        <p:nvSpPr>
          <p:cNvPr id="579" name="TextShape 2"/>
          <p:cNvSpPr txBox="1"/>
          <p:nvPr/>
        </p:nvSpPr>
        <p:spPr>
          <a:xfrm>
            <a:off x="4008600" y="8893080"/>
            <a:ext cx="3066480" cy="469800"/>
          </a:xfrm>
          <a:prstGeom prst="rect">
            <a:avLst/>
          </a:prstGeom>
          <a:noFill/>
          <a:ln>
            <a:noFill/>
          </a:ln>
        </p:spPr>
        <p:txBody>
          <a:bodyPr lIns="92520" rIns="92520" tIns="46440" bIns="46440" anchor="b"/>
          <a:p>
            <a:pPr algn="r">
              <a:lnSpc>
                <a:spcPct val="100000"/>
              </a:lnSpc>
            </a:pPr>
            <a:fld id="{9C6CF354-C643-44A7-8271-B63EFBBC901B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PlaceHolder 1"/>
          <p:cNvSpPr>
            <a:spLocks noGrp="1"/>
          </p:cNvSpPr>
          <p:nvPr>
            <p:ph type="body"/>
          </p:nvPr>
        </p:nvSpPr>
        <p:spPr>
          <a:xfrm>
            <a:off x="707760" y="4505760"/>
            <a:ext cx="5661360" cy="3686760"/>
          </a:xfrm>
          <a:prstGeom prst="rect">
            <a:avLst/>
          </a:prstGeom>
        </p:spPr>
        <p:txBody>
          <a:bodyPr lIns="92520" rIns="92520" tIns="46440" bIns="46440"/>
          <a:p>
            <a:endParaRPr/>
          </a:p>
        </p:txBody>
      </p:sp>
      <p:sp>
        <p:nvSpPr>
          <p:cNvPr id="581" name="TextShape 2"/>
          <p:cNvSpPr txBox="1"/>
          <p:nvPr/>
        </p:nvSpPr>
        <p:spPr>
          <a:xfrm>
            <a:off x="4008600" y="8893080"/>
            <a:ext cx="3066480" cy="469800"/>
          </a:xfrm>
          <a:prstGeom prst="rect">
            <a:avLst/>
          </a:prstGeom>
          <a:noFill/>
          <a:ln>
            <a:noFill/>
          </a:ln>
        </p:spPr>
        <p:txBody>
          <a:bodyPr lIns="92520" rIns="92520" tIns="46440" bIns="46440" anchor="b"/>
          <a:p>
            <a:pPr algn="r">
              <a:lnSpc>
                <a:spcPct val="100000"/>
              </a:lnSpc>
            </a:pPr>
            <a:fld id="{C4F129F1-AE5A-4853-9B68-D7FF8FBF30A8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PlaceHolder 1"/>
          <p:cNvSpPr>
            <a:spLocks noGrp="1"/>
          </p:cNvSpPr>
          <p:nvPr>
            <p:ph type="body"/>
          </p:nvPr>
        </p:nvSpPr>
        <p:spPr>
          <a:xfrm>
            <a:off x="707760" y="4505760"/>
            <a:ext cx="5661360" cy="3686760"/>
          </a:xfrm>
          <a:prstGeom prst="rect">
            <a:avLst/>
          </a:prstGeom>
        </p:spPr>
        <p:txBody>
          <a:bodyPr lIns="92520" rIns="92520" tIns="46440" bIns="46440"/>
          <a:p>
            <a:endParaRPr/>
          </a:p>
        </p:txBody>
      </p:sp>
      <p:sp>
        <p:nvSpPr>
          <p:cNvPr id="583" name="TextShape 2"/>
          <p:cNvSpPr txBox="1"/>
          <p:nvPr/>
        </p:nvSpPr>
        <p:spPr>
          <a:xfrm>
            <a:off x="4008600" y="8893080"/>
            <a:ext cx="3066480" cy="469800"/>
          </a:xfrm>
          <a:prstGeom prst="rect">
            <a:avLst/>
          </a:prstGeom>
          <a:noFill/>
          <a:ln>
            <a:noFill/>
          </a:ln>
        </p:spPr>
        <p:txBody>
          <a:bodyPr lIns="92520" rIns="92520" tIns="46440" bIns="46440" anchor="b"/>
          <a:p>
            <a:pPr algn="r">
              <a:lnSpc>
                <a:spcPct val="100000"/>
              </a:lnSpc>
            </a:pPr>
            <a:fld id="{F32185F5-3A1C-49FF-9556-2E6F94D173EE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PlaceHolder 1"/>
          <p:cNvSpPr>
            <a:spLocks noGrp="1"/>
          </p:cNvSpPr>
          <p:nvPr>
            <p:ph type="body"/>
          </p:nvPr>
        </p:nvSpPr>
        <p:spPr>
          <a:xfrm>
            <a:off x="707760" y="4505760"/>
            <a:ext cx="5661360" cy="3686760"/>
          </a:xfrm>
          <a:prstGeom prst="rect">
            <a:avLst/>
          </a:prstGeom>
        </p:spPr>
        <p:txBody>
          <a:bodyPr lIns="92520" rIns="92520" tIns="46440" bIns="46440"/>
          <a:p>
            <a:endParaRPr/>
          </a:p>
        </p:txBody>
      </p:sp>
      <p:sp>
        <p:nvSpPr>
          <p:cNvPr id="585" name="TextShape 2"/>
          <p:cNvSpPr txBox="1"/>
          <p:nvPr/>
        </p:nvSpPr>
        <p:spPr>
          <a:xfrm>
            <a:off x="4008600" y="8893080"/>
            <a:ext cx="3066480" cy="469800"/>
          </a:xfrm>
          <a:prstGeom prst="rect">
            <a:avLst/>
          </a:prstGeom>
          <a:noFill/>
          <a:ln>
            <a:noFill/>
          </a:ln>
        </p:spPr>
        <p:txBody>
          <a:bodyPr lIns="92520" rIns="92520" tIns="46440" bIns="46440" anchor="b"/>
          <a:p>
            <a:pPr algn="r">
              <a:lnSpc>
                <a:spcPct val="100000"/>
              </a:lnSpc>
            </a:pPr>
            <a:fld id="{5838A9FC-605C-4E7C-BA12-3930E4257AB8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PlaceHolder 1"/>
          <p:cNvSpPr>
            <a:spLocks noGrp="1"/>
          </p:cNvSpPr>
          <p:nvPr>
            <p:ph type="body"/>
          </p:nvPr>
        </p:nvSpPr>
        <p:spPr>
          <a:xfrm>
            <a:off x="707760" y="4505760"/>
            <a:ext cx="5661360" cy="3686760"/>
          </a:xfrm>
          <a:prstGeom prst="rect">
            <a:avLst/>
          </a:prstGeom>
        </p:spPr>
        <p:txBody>
          <a:bodyPr lIns="92520" rIns="92520" tIns="46440" bIns="46440"/>
          <a:p>
            <a:endParaRPr/>
          </a:p>
        </p:txBody>
      </p:sp>
      <p:sp>
        <p:nvSpPr>
          <p:cNvPr id="587" name="TextShape 2"/>
          <p:cNvSpPr txBox="1"/>
          <p:nvPr/>
        </p:nvSpPr>
        <p:spPr>
          <a:xfrm>
            <a:off x="4008600" y="8893080"/>
            <a:ext cx="3066480" cy="469800"/>
          </a:xfrm>
          <a:prstGeom prst="rect">
            <a:avLst/>
          </a:prstGeom>
          <a:noFill/>
          <a:ln>
            <a:noFill/>
          </a:ln>
        </p:spPr>
        <p:txBody>
          <a:bodyPr lIns="92520" rIns="92520" tIns="46440" bIns="46440" anchor="b"/>
          <a:p>
            <a:pPr algn="r">
              <a:lnSpc>
                <a:spcPct val="100000"/>
              </a:lnSpc>
            </a:pPr>
            <a:fld id="{C3A50FD5-D2A7-4A57-8062-9458365A00A0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PlaceHolder 1"/>
          <p:cNvSpPr>
            <a:spLocks noGrp="1"/>
          </p:cNvSpPr>
          <p:nvPr>
            <p:ph type="body"/>
          </p:nvPr>
        </p:nvSpPr>
        <p:spPr>
          <a:xfrm>
            <a:off x="707760" y="4505760"/>
            <a:ext cx="5661360" cy="3686760"/>
          </a:xfrm>
          <a:prstGeom prst="rect">
            <a:avLst/>
          </a:prstGeom>
        </p:spPr>
        <p:txBody>
          <a:bodyPr lIns="92520" rIns="92520" tIns="46440" bIns="46440"/>
          <a:p>
            <a:endParaRPr/>
          </a:p>
        </p:txBody>
      </p:sp>
      <p:sp>
        <p:nvSpPr>
          <p:cNvPr id="589" name="TextShape 2"/>
          <p:cNvSpPr txBox="1"/>
          <p:nvPr/>
        </p:nvSpPr>
        <p:spPr>
          <a:xfrm>
            <a:off x="4008600" y="8893080"/>
            <a:ext cx="3066480" cy="469800"/>
          </a:xfrm>
          <a:prstGeom prst="rect">
            <a:avLst/>
          </a:prstGeom>
          <a:noFill/>
          <a:ln>
            <a:noFill/>
          </a:ln>
        </p:spPr>
        <p:txBody>
          <a:bodyPr lIns="92520" rIns="92520" tIns="46440" bIns="46440" anchor="b"/>
          <a:p>
            <a:pPr algn="r">
              <a:lnSpc>
                <a:spcPct val="100000"/>
              </a:lnSpc>
            </a:pPr>
            <a:fld id="{5974FA24-2BFB-4F2B-B9EE-028BD9DD13A2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PlaceHolder 1"/>
          <p:cNvSpPr>
            <a:spLocks noGrp="1"/>
          </p:cNvSpPr>
          <p:nvPr>
            <p:ph type="body"/>
          </p:nvPr>
        </p:nvSpPr>
        <p:spPr>
          <a:xfrm>
            <a:off x="707760" y="4505760"/>
            <a:ext cx="5661360" cy="3686760"/>
          </a:xfrm>
          <a:prstGeom prst="rect">
            <a:avLst/>
          </a:prstGeom>
        </p:spPr>
        <p:txBody>
          <a:bodyPr lIns="92520" rIns="92520" tIns="46440" bIns="46440"/>
          <a:p>
            <a:endParaRPr/>
          </a:p>
        </p:txBody>
      </p:sp>
      <p:sp>
        <p:nvSpPr>
          <p:cNvPr id="591" name="TextShape 2"/>
          <p:cNvSpPr txBox="1"/>
          <p:nvPr/>
        </p:nvSpPr>
        <p:spPr>
          <a:xfrm>
            <a:off x="4008600" y="8893080"/>
            <a:ext cx="3066480" cy="469800"/>
          </a:xfrm>
          <a:prstGeom prst="rect">
            <a:avLst/>
          </a:prstGeom>
          <a:noFill/>
          <a:ln>
            <a:noFill/>
          </a:ln>
        </p:spPr>
        <p:txBody>
          <a:bodyPr lIns="92520" rIns="92520" tIns="46440" bIns="46440" anchor="b"/>
          <a:p>
            <a:pPr algn="r">
              <a:lnSpc>
                <a:spcPct val="100000"/>
              </a:lnSpc>
            </a:pPr>
            <a:fld id="{3471F1CE-E84F-449B-994C-DC1A53E1865E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PlaceHolder 1"/>
          <p:cNvSpPr>
            <a:spLocks noGrp="1"/>
          </p:cNvSpPr>
          <p:nvPr>
            <p:ph type="body"/>
          </p:nvPr>
        </p:nvSpPr>
        <p:spPr>
          <a:xfrm>
            <a:off x="707760" y="4505760"/>
            <a:ext cx="5661360" cy="3686760"/>
          </a:xfrm>
          <a:prstGeom prst="rect">
            <a:avLst/>
          </a:prstGeom>
        </p:spPr>
        <p:txBody>
          <a:bodyPr lIns="92520" rIns="92520" tIns="46440" bIns="46440"/>
          <a:p>
            <a:endParaRPr/>
          </a:p>
        </p:txBody>
      </p:sp>
      <p:sp>
        <p:nvSpPr>
          <p:cNvPr id="593" name="TextShape 2"/>
          <p:cNvSpPr txBox="1"/>
          <p:nvPr/>
        </p:nvSpPr>
        <p:spPr>
          <a:xfrm>
            <a:off x="4008600" y="8893080"/>
            <a:ext cx="3066480" cy="469800"/>
          </a:xfrm>
          <a:prstGeom prst="rect">
            <a:avLst/>
          </a:prstGeom>
          <a:noFill/>
          <a:ln>
            <a:noFill/>
          </a:ln>
        </p:spPr>
        <p:txBody>
          <a:bodyPr lIns="92520" rIns="92520" tIns="46440" bIns="46440" anchor="b"/>
          <a:p>
            <a:pPr algn="r">
              <a:lnSpc>
                <a:spcPct val="100000"/>
              </a:lnSpc>
            </a:pPr>
            <a:fld id="{A80DE098-4523-437C-87DD-64BF203EE310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body"/>
          </p:nvPr>
        </p:nvSpPr>
        <p:spPr>
          <a:xfrm>
            <a:off x="707760" y="4505760"/>
            <a:ext cx="5661360" cy="3686760"/>
          </a:xfrm>
          <a:prstGeom prst="rect">
            <a:avLst/>
          </a:prstGeom>
        </p:spPr>
        <p:txBody>
          <a:bodyPr lIns="92520" rIns="92520" tIns="46440" bIns="46440"/>
          <a:p>
            <a:endParaRPr/>
          </a:p>
        </p:txBody>
      </p:sp>
      <p:sp>
        <p:nvSpPr>
          <p:cNvPr id="527" name="TextShape 2"/>
          <p:cNvSpPr txBox="1"/>
          <p:nvPr/>
        </p:nvSpPr>
        <p:spPr>
          <a:xfrm>
            <a:off x="4008600" y="8893080"/>
            <a:ext cx="3066480" cy="469800"/>
          </a:xfrm>
          <a:prstGeom prst="rect">
            <a:avLst/>
          </a:prstGeom>
          <a:noFill/>
          <a:ln>
            <a:noFill/>
          </a:ln>
        </p:spPr>
        <p:txBody>
          <a:bodyPr lIns="92520" rIns="92520" tIns="46440" bIns="46440" anchor="b"/>
          <a:p>
            <a:pPr algn="r">
              <a:lnSpc>
                <a:spcPct val="100000"/>
              </a:lnSpc>
            </a:pPr>
            <a:fld id="{822BDA9B-EDDD-407E-ADF3-7F721909BBAC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body"/>
          </p:nvPr>
        </p:nvSpPr>
        <p:spPr>
          <a:xfrm>
            <a:off x="707760" y="4505760"/>
            <a:ext cx="5661360" cy="3686760"/>
          </a:xfrm>
          <a:prstGeom prst="rect">
            <a:avLst/>
          </a:prstGeom>
        </p:spPr>
        <p:txBody>
          <a:bodyPr lIns="92520" rIns="92520" tIns="46440" bIns="46440"/>
          <a:p>
            <a:endParaRPr/>
          </a:p>
        </p:txBody>
      </p:sp>
      <p:sp>
        <p:nvSpPr>
          <p:cNvPr id="595" name="TextShape 2"/>
          <p:cNvSpPr txBox="1"/>
          <p:nvPr/>
        </p:nvSpPr>
        <p:spPr>
          <a:xfrm>
            <a:off x="4008600" y="8893080"/>
            <a:ext cx="3066480" cy="469800"/>
          </a:xfrm>
          <a:prstGeom prst="rect">
            <a:avLst/>
          </a:prstGeom>
          <a:noFill/>
          <a:ln>
            <a:noFill/>
          </a:ln>
        </p:spPr>
        <p:txBody>
          <a:bodyPr lIns="92520" rIns="92520" tIns="46440" bIns="46440" anchor="b"/>
          <a:p>
            <a:pPr algn="r">
              <a:lnSpc>
                <a:spcPct val="100000"/>
              </a:lnSpc>
            </a:pPr>
            <a:fld id="{F7F707FD-1912-452C-9452-B87D15C4D547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PlaceHolder 1"/>
          <p:cNvSpPr>
            <a:spLocks noGrp="1"/>
          </p:cNvSpPr>
          <p:nvPr>
            <p:ph type="body"/>
          </p:nvPr>
        </p:nvSpPr>
        <p:spPr>
          <a:xfrm>
            <a:off x="707760" y="4505760"/>
            <a:ext cx="5661360" cy="3686760"/>
          </a:xfrm>
          <a:prstGeom prst="rect">
            <a:avLst/>
          </a:prstGeom>
        </p:spPr>
        <p:txBody>
          <a:bodyPr lIns="92520" rIns="92520" tIns="46440" bIns="46440"/>
          <a:p>
            <a:endParaRPr/>
          </a:p>
        </p:txBody>
      </p:sp>
      <p:sp>
        <p:nvSpPr>
          <p:cNvPr id="597" name="TextShape 2"/>
          <p:cNvSpPr txBox="1"/>
          <p:nvPr/>
        </p:nvSpPr>
        <p:spPr>
          <a:xfrm>
            <a:off x="4008600" y="8893080"/>
            <a:ext cx="3066480" cy="469800"/>
          </a:xfrm>
          <a:prstGeom prst="rect">
            <a:avLst/>
          </a:prstGeom>
          <a:noFill/>
          <a:ln>
            <a:noFill/>
          </a:ln>
        </p:spPr>
        <p:txBody>
          <a:bodyPr lIns="92520" rIns="92520" tIns="46440" bIns="46440" anchor="b"/>
          <a:p>
            <a:pPr algn="r">
              <a:lnSpc>
                <a:spcPct val="100000"/>
              </a:lnSpc>
            </a:pPr>
            <a:fld id="{DC4C7322-DB78-4BC4-A5EC-464E0AE5AA3C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PlaceHolder 1"/>
          <p:cNvSpPr>
            <a:spLocks noGrp="1"/>
          </p:cNvSpPr>
          <p:nvPr>
            <p:ph type="body"/>
          </p:nvPr>
        </p:nvSpPr>
        <p:spPr>
          <a:xfrm>
            <a:off x="707760" y="4505760"/>
            <a:ext cx="5661360" cy="3686760"/>
          </a:xfrm>
          <a:prstGeom prst="rect">
            <a:avLst/>
          </a:prstGeom>
        </p:spPr>
        <p:txBody>
          <a:bodyPr lIns="92520" rIns="92520" tIns="46440" bIns="46440"/>
          <a:p>
            <a:endParaRPr/>
          </a:p>
        </p:txBody>
      </p:sp>
      <p:sp>
        <p:nvSpPr>
          <p:cNvPr id="599" name="TextShape 2"/>
          <p:cNvSpPr txBox="1"/>
          <p:nvPr/>
        </p:nvSpPr>
        <p:spPr>
          <a:xfrm>
            <a:off x="4008600" y="8893080"/>
            <a:ext cx="3066480" cy="469800"/>
          </a:xfrm>
          <a:prstGeom prst="rect">
            <a:avLst/>
          </a:prstGeom>
          <a:noFill/>
          <a:ln>
            <a:noFill/>
          </a:ln>
        </p:spPr>
        <p:txBody>
          <a:bodyPr lIns="92520" rIns="92520" tIns="46440" bIns="46440" anchor="b"/>
          <a:p>
            <a:pPr algn="r">
              <a:lnSpc>
                <a:spcPct val="100000"/>
              </a:lnSpc>
            </a:pPr>
            <a:fld id="{111653DC-30A3-4F51-991E-FBEE0FEB602E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laceHolder 1"/>
          <p:cNvSpPr>
            <a:spLocks noGrp="1"/>
          </p:cNvSpPr>
          <p:nvPr>
            <p:ph type="body"/>
          </p:nvPr>
        </p:nvSpPr>
        <p:spPr>
          <a:xfrm>
            <a:off x="707760" y="4505760"/>
            <a:ext cx="5661360" cy="3686760"/>
          </a:xfrm>
          <a:prstGeom prst="rect">
            <a:avLst/>
          </a:prstGeom>
        </p:spPr>
        <p:txBody>
          <a:bodyPr lIns="92520" rIns="92520" tIns="46440" bIns="46440"/>
          <a:p>
            <a:endParaRPr/>
          </a:p>
        </p:txBody>
      </p:sp>
      <p:sp>
        <p:nvSpPr>
          <p:cNvPr id="601" name="TextShape 2"/>
          <p:cNvSpPr txBox="1"/>
          <p:nvPr/>
        </p:nvSpPr>
        <p:spPr>
          <a:xfrm>
            <a:off x="4008600" y="8893080"/>
            <a:ext cx="3066480" cy="469800"/>
          </a:xfrm>
          <a:prstGeom prst="rect">
            <a:avLst/>
          </a:prstGeom>
          <a:noFill/>
          <a:ln>
            <a:noFill/>
          </a:ln>
        </p:spPr>
        <p:txBody>
          <a:bodyPr lIns="92520" rIns="92520" tIns="46440" bIns="46440" anchor="b"/>
          <a:p>
            <a:pPr algn="r">
              <a:lnSpc>
                <a:spcPct val="100000"/>
              </a:lnSpc>
            </a:pPr>
            <a:fld id="{20AE8675-192C-459E-AD34-DB0A5C3D003B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PlaceHolder 1"/>
          <p:cNvSpPr>
            <a:spLocks noGrp="1"/>
          </p:cNvSpPr>
          <p:nvPr>
            <p:ph type="body"/>
          </p:nvPr>
        </p:nvSpPr>
        <p:spPr>
          <a:xfrm>
            <a:off x="707760" y="4505760"/>
            <a:ext cx="5661360" cy="3686760"/>
          </a:xfrm>
          <a:prstGeom prst="rect">
            <a:avLst/>
          </a:prstGeom>
        </p:spPr>
        <p:txBody>
          <a:bodyPr lIns="92520" rIns="92520" tIns="46440" bIns="46440"/>
          <a:p>
            <a:endParaRPr/>
          </a:p>
        </p:txBody>
      </p:sp>
      <p:sp>
        <p:nvSpPr>
          <p:cNvPr id="603" name="TextShape 2"/>
          <p:cNvSpPr txBox="1"/>
          <p:nvPr/>
        </p:nvSpPr>
        <p:spPr>
          <a:xfrm>
            <a:off x="4008600" y="8893080"/>
            <a:ext cx="3066480" cy="469800"/>
          </a:xfrm>
          <a:prstGeom prst="rect">
            <a:avLst/>
          </a:prstGeom>
          <a:noFill/>
          <a:ln>
            <a:noFill/>
          </a:ln>
        </p:spPr>
        <p:txBody>
          <a:bodyPr lIns="92520" rIns="92520" tIns="46440" bIns="46440" anchor="b"/>
          <a:p>
            <a:pPr algn="r">
              <a:lnSpc>
                <a:spcPct val="100000"/>
              </a:lnSpc>
            </a:pPr>
            <a:fld id="{3C0755D9-81CF-4763-9213-A51FA12386E0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PlaceHolder 1"/>
          <p:cNvSpPr>
            <a:spLocks noGrp="1"/>
          </p:cNvSpPr>
          <p:nvPr>
            <p:ph type="body"/>
          </p:nvPr>
        </p:nvSpPr>
        <p:spPr>
          <a:xfrm>
            <a:off x="707760" y="4505760"/>
            <a:ext cx="5661360" cy="3686760"/>
          </a:xfrm>
          <a:prstGeom prst="rect">
            <a:avLst/>
          </a:prstGeom>
        </p:spPr>
        <p:txBody>
          <a:bodyPr lIns="92520" rIns="92520" tIns="46440" bIns="46440"/>
          <a:p>
            <a:endParaRPr/>
          </a:p>
        </p:txBody>
      </p:sp>
      <p:sp>
        <p:nvSpPr>
          <p:cNvPr id="605" name="TextShape 2"/>
          <p:cNvSpPr txBox="1"/>
          <p:nvPr/>
        </p:nvSpPr>
        <p:spPr>
          <a:xfrm>
            <a:off x="4008600" y="8893080"/>
            <a:ext cx="3066480" cy="469800"/>
          </a:xfrm>
          <a:prstGeom prst="rect">
            <a:avLst/>
          </a:prstGeom>
          <a:noFill/>
          <a:ln>
            <a:noFill/>
          </a:ln>
        </p:spPr>
        <p:txBody>
          <a:bodyPr lIns="92520" rIns="92520" tIns="46440" bIns="46440" anchor="b"/>
          <a:p>
            <a:pPr algn="r">
              <a:lnSpc>
                <a:spcPct val="100000"/>
              </a:lnSpc>
            </a:pPr>
            <a:fld id="{5D523777-EFF3-4FFB-9851-FAD4C9AC6AC0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PlaceHolder 1"/>
          <p:cNvSpPr>
            <a:spLocks noGrp="1"/>
          </p:cNvSpPr>
          <p:nvPr>
            <p:ph type="body"/>
          </p:nvPr>
        </p:nvSpPr>
        <p:spPr>
          <a:xfrm>
            <a:off x="707760" y="4505760"/>
            <a:ext cx="5661360" cy="3686760"/>
          </a:xfrm>
          <a:prstGeom prst="rect">
            <a:avLst/>
          </a:prstGeom>
        </p:spPr>
        <p:txBody>
          <a:bodyPr lIns="92520" rIns="92520" tIns="46440" bIns="46440"/>
          <a:p>
            <a:endParaRPr/>
          </a:p>
        </p:txBody>
      </p:sp>
      <p:sp>
        <p:nvSpPr>
          <p:cNvPr id="607" name="TextShape 2"/>
          <p:cNvSpPr txBox="1"/>
          <p:nvPr/>
        </p:nvSpPr>
        <p:spPr>
          <a:xfrm>
            <a:off x="4008600" y="8893080"/>
            <a:ext cx="3066480" cy="469800"/>
          </a:xfrm>
          <a:prstGeom prst="rect">
            <a:avLst/>
          </a:prstGeom>
          <a:noFill/>
          <a:ln>
            <a:noFill/>
          </a:ln>
        </p:spPr>
        <p:txBody>
          <a:bodyPr lIns="92520" rIns="92520" tIns="46440" bIns="46440" anchor="b"/>
          <a:p>
            <a:pPr algn="r">
              <a:lnSpc>
                <a:spcPct val="100000"/>
              </a:lnSpc>
            </a:pPr>
            <a:fld id="{FA5DDE23-CCB1-4973-9AEC-B620F9503F85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aceHolder 1"/>
          <p:cNvSpPr>
            <a:spLocks noGrp="1"/>
          </p:cNvSpPr>
          <p:nvPr>
            <p:ph type="body"/>
          </p:nvPr>
        </p:nvSpPr>
        <p:spPr>
          <a:xfrm>
            <a:off x="707760" y="4505760"/>
            <a:ext cx="5661360" cy="3686760"/>
          </a:xfrm>
          <a:prstGeom prst="rect">
            <a:avLst/>
          </a:prstGeom>
        </p:spPr>
        <p:txBody>
          <a:bodyPr lIns="92520" rIns="92520" tIns="46440" bIns="46440"/>
          <a:p>
            <a:endParaRPr/>
          </a:p>
        </p:txBody>
      </p:sp>
      <p:sp>
        <p:nvSpPr>
          <p:cNvPr id="609" name="TextShape 2"/>
          <p:cNvSpPr txBox="1"/>
          <p:nvPr/>
        </p:nvSpPr>
        <p:spPr>
          <a:xfrm>
            <a:off x="4008600" y="8893080"/>
            <a:ext cx="3066480" cy="469800"/>
          </a:xfrm>
          <a:prstGeom prst="rect">
            <a:avLst/>
          </a:prstGeom>
          <a:noFill/>
          <a:ln>
            <a:noFill/>
          </a:ln>
        </p:spPr>
        <p:txBody>
          <a:bodyPr lIns="92520" rIns="92520" tIns="46440" bIns="46440" anchor="b"/>
          <a:p>
            <a:pPr algn="r">
              <a:lnSpc>
                <a:spcPct val="100000"/>
              </a:lnSpc>
            </a:pPr>
            <a:fld id="{13637214-F844-4C10-86F9-A48C52F6A3A0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PlaceHolder 1"/>
          <p:cNvSpPr>
            <a:spLocks noGrp="1"/>
          </p:cNvSpPr>
          <p:nvPr>
            <p:ph type="body"/>
          </p:nvPr>
        </p:nvSpPr>
        <p:spPr>
          <a:xfrm>
            <a:off x="707760" y="4505760"/>
            <a:ext cx="5661360" cy="3686760"/>
          </a:xfrm>
          <a:prstGeom prst="rect">
            <a:avLst/>
          </a:prstGeom>
        </p:spPr>
        <p:txBody>
          <a:bodyPr lIns="92520" rIns="92520" tIns="46440" bIns="46440"/>
          <a:p>
            <a:endParaRPr/>
          </a:p>
        </p:txBody>
      </p:sp>
      <p:sp>
        <p:nvSpPr>
          <p:cNvPr id="611" name="TextShape 2"/>
          <p:cNvSpPr txBox="1"/>
          <p:nvPr/>
        </p:nvSpPr>
        <p:spPr>
          <a:xfrm>
            <a:off x="4008600" y="8893080"/>
            <a:ext cx="3066480" cy="469800"/>
          </a:xfrm>
          <a:prstGeom prst="rect">
            <a:avLst/>
          </a:prstGeom>
          <a:noFill/>
          <a:ln>
            <a:noFill/>
          </a:ln>
        </p:spPr>
        <p:txBody>
          <a:bodyPr lIns="92520" rIns="92520" tIns="46440" bIns="46440" anchor="b"/>
          <a:p>
            <a:pPr algn="r">
              <a:lnSpc>
                <a:spcPct val="100000"/>
              </a:lnSpc>
            </a:pPr>
            <a:fld id="{20045CA0-07CB-4E98-BF26-70F92FCD1618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PlaceHolder 1"/>
          <p:cNvSpPr>
            <a:spLocks noGrp="1"/>
          </p:cNvSpPr>
          <p:nvPr>
            <p:ph type="body"/>
          </p:nvPr>
        </p:nvSpPr>
        <p:spPr>
          <a:xfrm>
            <a:off x="707760" y="4505760"/>
            <a:ext cx="5661360" cy="3686760"/>
          </a:xfrm>
          <a:prstGeom prst="rect">
            <a:avLst/>
          </a:prstGeom>
        </p:spPr>
        <p:txBody>
          <a:bodyPr lIns="92520" rIns="92520" tIns="46440" bIns="46440"/>
          <a:p>
            <a:endParaRPr/>
          </a:p>
        </p:txBody>
      </p:sp>
      <p:sp>
        <p:nvSpPr>
          <p:cNvPr id="613" name="TextShape 2"/>
          <p:cNvSpPr txBox="1"/>
          <p:nvPr/>
        </p:nvSpPr>
        <p:spPr>
          <a:xfrm>
            <a:off x="4008600" y="8893080"/>
            <a:ext cx="3066480" cy="469800"/>
          </a:xfrm>
          <a:prstGeom prst="rect">
            <a:avLst/>
          </a:prstGeom>
          <a:noFill/>
          <a:ln>
            <a:noFill/>
          </a:ln>
        </p:spPr>
        <p:txBody>
          <a:bodyPr lIns="92520" rIns="92520" tIns="46440" bIns="46440" anchor="b"/>
          <a:p>
            <a:pPr algn="r">
              <a:lnSpc>
                <a:spcPct val="100000"/>
              </a:lnSpc>
            </a:pPr>
            <a:fld id="{0FEF9E61-0BE3-43CD-9A38-0C3A9CFB916E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PlaceHolder 1"/>
          <p:cNvSpPr>
            <a:spLocks noGrp="1"/>
          </p:cNvSpPr>
          <p:nvPr>
            <p:ph type="body"/>
          </p:nvPr>
        </p:nvSpPr>
        <p:spPr>
          <a:xfrm>
            <a:off x="707760" y="4505760"/>
            <a:ext cx="5661360" cy="3686760"/>
          </a:xfrm>
          <a:prstGeom prst="rect">
            <a:avLst/>
          </a:prstGeom>
        </p:spPr>
        <p:txBody>
          <a:bodyPr lIns="92520" rIns="92520" tIns="46440" bIns="46440"/>
          <a:p>
            <a:endParaRPr/>
          </a:p>
        </p:txBody>
      </p:sp>
      <p:sp>
        <p:nvSpPr>
          <p:cNvPr id="615" name="TextShape 2"/>
          <p:cNvSpPr txBox="1"/>
          <p:nvPr/>
        </p:nvSpPr>
        <p:spPr>
          <a:xfrm>
            <a:off x="4008600" y="8893080"/>
            <a:ext cx="3066480" cy="469800"/>
          </a:xfrm>
          <a:prstGeom prst="rect">
            <a:avLst/>
          </a:prstGeom>
          <a:noFill/>
          <a:ln>
            <a:noFill/>
          </a:ln>
        </p:spPr>
        <p:txBody>
          <a:bodyPr lIns="92520" rIns="92520" tIns="46440" bIns="46440" anchor="b"/>
          <a:p>
            <a:pPr algn="r">
              <a:lnSpc>
                <a:spcPct val="100000"/>
              </a:lnSpc>
            </a:pPr>
            <a:fld id="{083FCD0C-1A11-4CA1-A98F-59FEABAFFAFD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PlaceHolder 1"/>
          <p:cNvSpPr>
            <a:spLocks noGrp="1"/>
          </p:cNvSpPr>
          <p:nvPr>
            <p:ph type="body"/>
          </p:nvPr>
        </p:nvSpPr>
        <p:spPr>
          <a:xfrm>
            <a:off x="707760" y="4505760"/>
            <a:ext cx="5661360" cy="3686760"/>
          </a:xfrm>
          <a:prstGeom prst="rect">
            <a:avLst/>
          </a:prstGeom>
        </p:spPr>
        <p:txBody>
          <a:bodyPr lIns="92520" rIns="92520" tIns="46440" bIns="46440"/>
          <a:p>
            <a:endParaRPr/>
          </a:p>
        </p:txBody>
      </p:sp>
      <p:sp>
        <p:nvSpPr>
          <p:cNvPr id="617" name="TextShape 2"/>
          <p:cNvSpPr txBox="1"/>
          <p:nvPr/>
        </p:nvSpPr>
        <p:spPr>
          <a:xfrm>
            <a:off x="4008600" y="8893080"/>
            <a:ext cx="3066480" cy="469800"/>
          </a:xfrm>
          <a:prstGeom prst="rect">
            <a:avLst/>
          </a:prstGeom>
          <a:noFill/>
          <a:ln>
            <a:noFill/>
          </a:ln>
        </p:spPr>
        <p:txBody>
          <a:bodyPr lIns="92520" rIns="92520" tIns="46440" bIns="46440" anchor="b"/>
          <a:p>
            <a:pPr algn="r">
              <a:lnSpc>
                <a:spcPct val="100000"/>
              </a:lnSpc>
            </a:pPr>
            <a:fld id="{6C3A41C1-3359-421B-BADA-0A95689AB371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PlaceHolder 1"/>
          <p:cNvSpPr>
            <a:spLocks noGrp="1"/>
          </p:cNvSpPr>
          <p:nvPr>
            <p:ph type="body"/>
          </p:nvPr>
        </p:nvSpPr>
        <p:spPr>
          <a:xfrm>
            <a:off x="707760" y="4505760"/>
            <a:ext cx="5661360" cy="3686760"/>
          </a:xfrm>
          <a:prstGeom prst="rect">
            <a:avLst/>
          </a:prstGeom>
        </p:spPr>
        <p:txBody>
          <a:bodyPr lIns="92520" rIns="92520" tIns="46440" bIns="46440"/>
          <a:p>
            <a:endParaRPr/>
          </a:p>
        </p:txBody>
      </p:sp>
      <p:sp>
        <p:nvSpPr>
          <p:cNvPr id="619" name="TextShape 2"/>
          <p:cNvSpPr txBox="1"/>
          <p:nvPr/>
        </p:nvSpPr>
        <p:spPr>
          <a:xfrm>
            <a:off x="4008600" y="8893080"/>
            <a:ext cx="3066480" cy="469800"/>
          </a:xfrm>
          <a:prstGeom prst="rect">
            <a:avLst/>
          </a:prstGeom>
          <a:noFill/>
          <a:ln>
            <a:noFill/>
          </a:ln>
        </p:spPr>
        <p:txBody>
          <a:bodyPr lIns="92520" rIns="92520" tIns="46440" bIns="46440" anchor="b"/>
          <a:p>
            <a:pPr algn="r">
              <a:lnSpc>
                <a:spcPct val="100000"/>
              </a:lnSpc>
            </a:pPr>
            <a:fld id="{202B0060-E2FC-4309-9A64-D1D3E1D241DE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PlaceHolder 1"/>
          <p:cNvSpPr>
            <a:spLocks noGrp="1"/>
          </p:cNvSpPr>
          <p:nvPr>
            <p:ph type="body"/>
          </p:nvPr>
        </p:nvSpPr>
        <p:spPr>
          <a:xfrm>
            <a:off x="707760" y="4505760"/>
            <a:ext cx="5661360" cy="3686760"/>
          </a:xfrm>
          <a:prstGeom prst="rect">
            <a:avLst/>
          </a:prstGeom>
        </p:spPr>
        <p:txBody>
          <a:bodyPr lIns="92520" rIns="92520" tIns="46440" bIns="46440"/>
          <a:p>
            <a:endParaRPr/>
          </a:p>
        </p:txBody>
      </p:sp>
      <p:sp>
        <p:nvSpPr>
          <p:cNvPr id="621" name="TextShape 2"/>
          <p:cNvSpPr txBox="1"/>
          <p:nvPr/>
        </p:nvSpPr>
        <p:spPr>
          <a:xfrm>
            <a:off x="4008600" y="8893080"/>
            <a:ext cx="3066480" cy="469800"/>
          </a:xfrm>
          <a:prstGeom prst="rect">
            <a:avLst/>
          </a:prstGeom>
          <a:noFill/>
          <a:ln>
            <a:noFill/>
          </a:ln>
        </p:spPr>
        <p:txBody>
          <a:bodyPr lIns="92520" rIns="92520" tIns="46440" bIns="46440" anchor="b"/>
          <a:p>
            <a:pPr algn="r">
              <a:lnSpc>
                <a:spcPct val="100000"/>
              </a:lnSpc>
            </a:pPr>
            <a:fld id="{22EFEFCD-2EA2-425A-B11F-A84BE0482726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5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PlaceHolder 1"/>
          <p:cNvSpPr>
            <a:spLocks noGrp="1"/>
          </p:cNvSpPr>
          <p:nvPr>
            <p:ph type="body"/>
          </p:nvPr>
        </p:nvSpPr>
        <p:spPr>
          <a:xfrm>
            <a:off x="707760" y="4505760"/>
            <a:ext cx="5661360" cy="3686760"/>
          </a:xfrm>
          <a:prstGeom prst="rect">
            <a:avLst/>
          </a:prstGeom>
        </p:spPr>
        <p:txBody>
          <a:bodyPr lIns="92520" rIns="92520" tIns="46440" bIns="46440"/>
          <a:p>
            <a:endParaRPr/>
          </a:p>
        </p:txBody>
      </p:sp>
      <p:sp>
        <p:nvSpPr>
          <p:cNvPr id="623" name="TextShape 2"/>
          <p:cNvSpPr txBox="1"/>
          <p:nvPr/>
        </p:nvSpPr>
        <p:spPr>
          <a:xfrm>
            <a:off x="4008600" y="8893080"/>
            <a:ext cx="3066480" cy="469800"/>
          </a:xfrm>
          <a:prstGeom prst="rect">
            <a:avLst/>
          </a:prstGeom>
          <a:noFill/>
          <a:ln>
            <a:noFill/>
          </a:ln>
        </p:spPr>
        <p:txBody>
          <a:bodyPr lIns="92520" rIns="92520" tIns="46440" bIns="46440" anchor="b"/>
          <a:p>
            <a:pPr algn="r">
              <a:lnSpc>
                <a:spcPct val="100000"/>
              </a:lnSpc>
            </a:pPr>
            <a:fld id="{EF47E9DB-0EDE-46ED-BC32-B263C9695854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5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PlaceHolder 1"/>
          <p:cNvSpPr>
            <a:spLocks noGrp="1"/>
          </p:cNvSpPr>
          <p:nvPr>
            <p:ph type="body"/>
          </p:nvPr>
        </p:nvSpPr>
        <p:spPr>
          <a:xfrm>
            <a:off x="707760" y="4505760"/>
            <a:ext cx="5661360" cy="3686760"/>
          </a:xfrm>
          <a:prstGeom prst="rect">
            <a:avLst/>
          </a:prstGeom>
        </p:spPr>
        <p:txBody>
          <a:bodyPr lIns="92520" rIns="92520" tIns="46440" bIns="46440"/>
          <a:p>
            <a:endParaRPr/>
          </a:p>
        </p:txBody>
      </p:sp>
      <p:sp>
        <p:nvSpPr>
          <p:cNvPr id="625" name="TextShape 2"/>
          <p:cNvSpPr txBox="1"/>
          <p:nvPr/>
        </p:nvSpPr>
        <p:spPr>
          <a:xfrm>
            <a:off x="4008600" y="8893080"/>
            <a:ext cx="3066480" cy="469800"/>
          </a:xfrm>
          <a:prstGeom prst="rect">
            <a:avLst/>
          </a:prstGeom>
          <a:noFill/>
          <a:ln>
            <a:noFill/>
          </a:ln>
        </p:spPr>
        <p:txBody>
          <a:bodyPr lIns="92520" rIns="92520" tIns="46440" bIns="46440" anchor="b"/>
          <a:p>
            <a:pPr algn="r">
              <a:lnSpc>
                <a:spcPct val="100000"/>
              </a:lnSpc>
            </a:pPr>
            <a:fld id="{2311B199-B5A9-4E03-A7E6-8FE909CAF56A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body"/>
          </p:nvPr>
        </p:nvSpPr>
        <p:spPr>
          <a:xfrm>
            <a:off x="707760" y="4505760"/>
            <a:ext cx="5661360" cy="3686760"/>
          </a:xfrm>
          <a:prstGeom prst="rect">
            <a:avLst/>
          </a:prstGeom>
        </p:spPr>
        <p:txBody>
          <a:bodyPr lIns="92520" rIns="92520" tIns="46440" bIns="46440"/>
          <a:p>
            <a:endParaRPr/>
          </a:p>
        </p:txBody>
      </p:sp>
      <p:sp>
        <p:nvSpPr>
          <p:cNvPr id="529" name="TextShape 2"/>
          <p:cNvSpPr txBox="1"/>
          <p:nvPr/>
        </p:nvSpPr>
        <p:spPr>
          <a:xfrm>
            <a:off x="4008600" y="8893080"/>
            <a:ext cx="3066480" cy="469800"/>
          </a:xfrm>
          <a:prstGeom prst="rect">
            <a:avLst/>
          </a:prstGeom>
          <a:noFill/>
          <a:ln>
            <a:noFill/>
          </a:ln>
        </p:spPr>
        <p:txBody>
          <a:bodyPr lIns="92520" rIns="92520" tIns="46440" bIns="46440" anchor="b"/>
          <a:p>
            <a:pPr algn="r">
              <a:lnSpc>
                <a:spcPct val="100000"/>
              </a:lnSpc>
            </a:pPr>
            <a:fld id="{4F05EC5F-2741-4C3D-B8FD-30FCE18646BB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body"/>
          </p:nvPr>
        </p:nvSpPr>
        <p:spPr>
          <a:xfrm>
            <a:off x="707760" y="4505760"/>
            <a:ext cx="5661360" cy="3686760"/>
          </a:xfrm>
          <a:prstGeom prst="rect">
            <a:avLst/>
          </a:prstGeom>
        </p:spPr>
        <p:txBody>
          <a:bodyPr lIns="92520" rIns="92520" tIns="46440" bIns="46440"/>
          <a:p>
            <a:endParaRPr/>
          </a:p>
        </p:txBody>
      </p:sp>
      <p:sp>
        <p:nvSpPr>
          <p:cNvPr id="531" name="TextShape 2"/>
          <p:cNvSpPr txBox="1"/>
          <p:nvPr/>
        </p:nvSpPr>
        <p:spPr>
          <a:xfrm>
            <a:off x="4008600" y="8893080"/>
            <a:ext cx="3066480" cy="469800"/>
          </a:xfrm>
          <a:prstGeom prst="rect">
            <a:avLst/>
          </a:prstGeom>
          <a:noFill/>
          <a:ln>
            <a:noFill/>
          </a:ln>
        </p:spPr>
        <p:txBody>
          <a:bodyPr lIns="92520" rIns="92520" tIns="46440" bIns="46440" anchor="b"/>
          <a:p>
            <a:pPr algn="r">
              <a:lnSpc>
                <a:spcPct val="100000"/>
              </a:lnSpc>
            </a:pPr>
            <a:fld id="{6E76E274-4923-4CB7-A4BF-DA6639F188AE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body"/>
          </p:nvPr>
        </p:nvSpPr>
        <p:spPr>
          <a:xfrm>
            <a:off x="707760" y="4505760"/>
            <a:ext cx="5661360" cy="3686760"/>
          </a:xfrm>
          <a:prstGeom prst="rect">
            <a:avLst/>
          </a:prstGeom>
        </p:spPr>
        <p:txBody>
          <a:bodyPr lIns="92520" rIns="92520" tIns="46440" bIns="46440"/>
          <a:p>
            <a:endParaRPr/>
          </a:p>
        </p:txBody>
      </p:sp>
      <p:sp>
        <p:nvSpPr>
          <p:cNvPr id="533" name="TextShape 2"/>
          <p:cNvSpPr txBox="1"/>
          <p:nvPr/>
        </p:nvSpPr>
        <p:spPr>
          <a:xfrm>
            <a:off x="4008600" y="8893080"/>
            <a:ext cx="3066480" cy="469800"/>
          </a:xfrm>
          <a:prstGeom prst="rect">
            <a:avLst/>
          </a:prstGeom>
          <a:noFill/>
          <a:ln>
            <a:noFill/>
          </a:ln>
        </p:spPr>
        <p:txBody>
          <a:bodyPr lIns="92520" rIns="92520" tIns="46440" bIns="46440" anchor="b"/>
          <a:p>
            <a:pPr algn="r">
              <a:lnSpc>
                <a:spcPct val="100000"/>
              </a:lnSpc>
            </a:pPr>
            <a:fld id="{45BFBEE9-A5B8-4963-A72A-9D6F99168283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body"/>
          </p:nvPr>
        </p:nvSpPr>
        <p:spPr>
          <a:xfrm>
            <a:off x="707760" y="4505760"/>
            <a:ext cx="5661360" cy="3686760"/>
          </a:xfrm>
          <a:prstGeom prst="rect">
            <a:avLst/>
          </a:prstGeom>
        </p:spPr>
        <p:txBody>
          <a:bodyPr lIns="92520" rIns="92520" tIns="46440" bIns="46440"/>
          <a:p>
            <a:endParaRPr/>
          </a:p>
        </p:txBody>
      </p:sp>
      <p:sp>
        <p:nvSpPr>
          <p:cNvPr id="535" name="TextShape 2"/>
          <p:cNvSpPr txBox="1"/>
          <p:nvPr/>
        </p:nvSpPr>
        <p:spPr>
          <a:xfrm>
            <a:off x="4008600" y="8893080"/>
            <a:ext cx="3066480" cy="469800"/>
          </a:xfrm>
          <a:prstGeom prst="rect">
            <a:avLst/>
          </a:prstGeom>
          <a:noFill/>
          <a:ln>
            <a:noFill/>
          </a:ln>
        </p:spPr>
        <p:txBody>
          <a:bodyPr lIns="92520" rIns="92520" tIns="46440" bIns="46440" anchor="b"/>
          <a:p>
            <a:pPr algn="r">
              <a:lnSpc>
                <a:spcPct val="100000"/>
              </a:lnSpc>
            </a:pPr>
            <a:fld id="{6DBBBFE5-6833-47A4-84AF-A197EA007FCA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8" name="" descr=""/>
          <p:cNvPicPr/>
          <p:nvPr/>
        </p:nvPicPr>
        <p:blipFill>
          <a:blip r:embed="rId2"/>
          <a:stretch/>
        </p:blipFill>
        <p:spPr>
          <a:xfrm>
            <a:off x="184500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39" name="" descr=""/>
          <p:cNvPicPr/>
          <p:nvPr/>
        </p:nvPicPr>
        <p:blipFill>
          <a:blip r:embed="rId3"/>
          <a:stretch/>
        </p:blipFill>
        <p:spPr>
          <a:xfrm>
            <a:off x="184500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52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7" name="" descr=""/>
          <p:cNvPicPr/>
          <p:nvPr/>
        </p:nvPicPr>
        <p:blipFill>
          <a:blip r:embed="rId2"/>
          <a:stretch/>
        </p:blipFill>
        <p:spPr>
          <a:xfrm>
            <a:off x="184500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78" name="" descr=""/>
          <p:cNvPicPr/>
          <p:nvPr/>
        </p:nvPicPr>
        <p:blipFill>
          <a:blip r:embed="rId3"/>
          <a:stretch/>
        </p:blipFill>
        <p:spPr>
          <a:xfrm>
            <a:off x="184500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52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subTitle"/>
          </p:nvPr>
        </p:nvSpPr>
        <p:spPr>
          <a:xfrm>
            <a:off x="1143000" y="3602160"/>
            <a:ext cx="6857640" cy="1655280"/>
          </a:xfrm>
          <a:prstGeom prst="rect">
            <a:avLst/>
          </a:prstGeom>
        </p:spPr>
        <p:txBody>
          <a:bodyPr/>
          <a:p>
            <a:pPr algn="ctr">
              <a:lnSpc>
                <a:spcPct val="100000"/>
              </a:lnSpc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subtitle style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7/28/16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0F27D0DC-0A15-4E6D-BDBE-59066A30E653}" type="slidenum"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/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800" spc="-1">
                <a:latin typeface="Calibri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2000" spc="-1">
                <a:latin typeface="Calibri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1800" spc="-1">
                <a:latin typeface="Calibri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1800" spc="-1">
                <a:latin typeface="Calibri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Calibri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Calibri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Calibri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/>
          </a:p>
          <a:p>
            <a:pPr marL="228600" indent="-228240">
              <a:lnSpc>
                <a:spcPct val="100000"/>
              </a:lnSpc>
              <a:buFont typeface="Arial"/>
              <a:buChar char="•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  <a:endParaRPr/>
          </a:p>
          <a:p>
            <a:pPr lvl="1" marL="685800" indent="-228240">
              <a:lnSpc>
                <a:spcPct val="100000"/>
              </a:lnSpc>
              <a:buFont typeface="Arial"/>
              <a:buChar char="•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/>
          </a:p>
          <a:p>
            <a:pPr lvl="2" marL="1143000" indent="-228240">
              <a:lnSpc>
                <a:spcPct val="100000"/>
              </a:lnSpc>
              <a:buFont typeface="Arial"/>
              <a:buChar char="•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/>
          </a:p>
          <a:p>
            <a:pPr lvl="3" marL="1600200" indent="-228240">
              <a:lnSpc>
                <a:spcPct val="100000"/>
              </a:lnSpc>
              <a:buFont typeface="Arial"/>
              <a:buChar char="•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/>
          </a:p>
          <a:p>
            <a:pPr lvl="4" marL="2057400" indent="-228240">
              <a:lnSpc>
                <a:spcPct val="100000"/>
              </a:lnSpc>
              <a:buFont typeface="Arial"/>
              <a:buChar char="•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/>
          </a:p>
        </p:txBody>
      </p:sp>
      <p:sp>
        <p:nvSpPr>
          <p:cNvPr id="42" name="PlaceHolder 3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7/28/16</a:t>
            </a:r>
            <a:endParaRPr/>
          </a:p>
        </p:txBody>
      </p:sp>
      <p:sp>
        <p:nvSpPr>
          <p:cNvPr id="43" name="PlaceHolder 4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44" name="PlaceHolder 5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51F3E53A-1EBE-45FF-958F-9047C8426B38}" type="slidenum"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4.wm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4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6161040" y="4534200"/>
            <a:ext cx="252036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Session 26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Iterated Function Systems</a:t>
            </a:r>
            <a:endParaRPr/>
          </a:p>
        </p:txBody>
      </p:sp>
      <p:pic>
        <p:nvPicPr>
          <p:cNvPr id="85" name="Picture 1" descr=""/>
          <p:cNvPicPr/>
          <p:nvPr/>
        </p:nvPicPr>
        <p:blipFill>
          <a:blip r:embed="rId1"/>
          <a:stretch/>
        </p:blipFill>
        <p:spPr>
          <a:xfrm>
            <a:off x="393840" y="784080"/>
            <a:ext cx="4399560" cy="2253240"/>
          </a:xfrm>
          <a:prstGeom prst="rect">
            <a:avLst/>
          </a:prstGeom>
          <a:ln>
            <a:noFill/>
          </a:ln>
        </p:spPr>
      </p:pic>
      <p:pic>
        <p:nvPicPr>
          <p:cNvPr id="86" name="Picture 2" descr=""/>
          <p:cNvPicPr/>
          <p:nvPr/>
        </p:nvPicPr>
        <p:blipFill>
          <a:blip r:embed="rId2"/>
          <a:stretch/>
        </p:blipFill>
        <p:spPr>
          <a:xfrm>
            <a:off x="2047680" y="2037960"/>
            <a:ext cx="3260880" cy="2809800"/>
          </a:xfrm>
          <a:prstGeom prst="rect">
            <a:avLst/>
          </a:prstGeom>
          <a:ln>
            <a:noFill/>
          </a:ln>
        </p:spPr>
      </p:pic>
      <p:pic>
        <p:nvPicPr>
          <p:cNvPr id="87" name="Picture 7" descr=""/>
          <p:cNvPicPr/>
          <p:nvPr/>
        </p:nvPicPr>
        <p:blipFill>
          <a:blip r:embed="rId3"/>
          <a:stretch/>
        </p:blipFill>
        <p:spPr>
          <a:xfrm>
            <a:off x="3336480" y="4712400"/>
            <a:ext cx="2447640" cy="1866600"/>
          </a:xfrm>
          <a:prstGeom prst="rect">
            <a:avLst/>
          </a:prstGeom>
          <a:ln>
            <a:noFill/>
          </a:ln>
        </p:spPr>
      </p:pic>
      <p:pic>
        <p:nvPicPr>
          <p:cNvPr id="88" name="Picture 8" descr=""/>
          <p:cNvPicPr/>
          <p:nvPr/>
        </p:nvPicPr>
        <p:blipFill>
          <a:blip r:embed="rId4"/>
          <a:stretch/>
        </p:blipFill>
        <p:spPr>
          <a:xfrm>
            <a:off x="512640" y="4431240"/>
            <a:ext cx="2521080" cy="1670040"/>
          </a:xfrm>
          <a:prstGeom prst="rect">
            <a:avLst/>
          </a:prstGeom>
          <a:ln>
            <a:noFill/>
          </a:ln>
        </p:spPr>
      </p:pic>
      <p:sp>
        <p:nvSpPr>
          <p:cNvPr id="89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77DF89F8-6746-4AF3-8884-9DB68922B664}" type="slidenum"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/>
          </a:p>
        </p:txBody>
      </p:sp>
      <p:sp>
        <p:nvSpPr>
          <p:cNvPr id="90" name="CustomShape 3"/>
          <p:cNvSpPr/>
          <p:nvPr/>
        </p:nvSpPr>
        <p:spPr>
          <a:xfrm>
            <a:off x="5850360" y="2494800"/>
            <a:ext cx="317232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Advanced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Scientific Computing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(SciComp 201)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628560" y="365040"/>
            <a:ext cx="7886520" cy="1103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2D Affine Transformations</a:t>
            </a:r>
            <a:endParaRPr/>
          </a:p>
        </p:txBody>
      </p:sp>
      <p:sp>
        <p:nvSpPr>
          <p:cNvPr id="161" name="TextShape 2"/>
          <p:cNvSpPr txBox="1"/>
          <p:nvPr/>
        </p:nvSpPr>
        <p:spPr>
          <a:xfrm>
            <a:off x="613080" y="1825560"/>
            <a:ext cx="8007120" cy="4840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00000"/>
              </a:lnSpc>
              <a:buFont typeface="Arial"/>
              <a:buChar char="•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If we know the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initial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coordinates of a point, and we know the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final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coordinates of a point </a:t>
            </a:r>
            <a:r>
              <a:rPr i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after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 transformation is applied – how can we work </a:t>
            </a:r>
            <a:r>
              <a:rPr lang="en-US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backwards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to generate the </a:t>
            </a:r>
            <a:r>
              <a:rPr b="1" lang="en-US" sz="24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elements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of the original </a:t>
            </a:r>
            <a:r>
              <a:rPr b="1" lang="en-US" sz="24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transformation matrix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/>
          </a:p>
          <a:p>
            <a:pPr marL="228600" indent="-228240">
              <a:lnSpc>
                <a:spcPct val="100000"/>
              </a:lnSpc>
              <a:buFont typeface="Arial"/>
              <a:buChar char="•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 have seen that a transformation matrix is 3 x 3, but in reality it only has </a:t>
            </a:r>
            <a:r>
              <a:rPr b="1" lang="en-US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unknowns because the last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column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is always set to (0, 0, 1) by </a:t>
            </a:r>
            <a:r>
              <a:rPr i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definition</a:t>
            </a:r>
            <a:endParaRPr/>
          </a:p>
          <a:p>
            <a:pPr marL="228600" indent="-228240">
              <a:lnSpc>
                <a:spcPct val="100000"/>
              </a:lnSpc>
              <a:buFont typeface="Arial"/>
              <a:buChar char="•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 determine all </a:t>
            </a:r>
            <a:r>
              <a:rPr b="1" lang="en-US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unknowns of the transformation matrix, we need to know the before &amp; after coordinates of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three separate points 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→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 pts x 2 coordinates = 6 knowns</a:t>
            </a:r>
            <a:endParaRPr/>
          </a:p>
          <a:p>
            <a:pPr marL="228600" indent="-228240">
              <a:lnSpc>
                <a:spcPct val="100000"/>
              </a:lnSpc>
              <a:buFont typeface="Arial"/>
              <a:buChar char="•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 can solve a system of </a:t>
            </a:r>
            <a:r>
              <a:rPr b="1" lang="en-US" sz="24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 equations with six unknowns</a:t>
            </a:r>
            <a:endParaRPr/>
          </a:p>
        </p:txBody>
      </p:sp>
      <p:sp>
        <p:nvSpPr>
          <p:cNvPr id="162" name="TextShape 3"/>
          <p:cNvSpPr txBox="1"/>
          <p:nvPr/>
        </p:nvSpPr>
        <p:spPr>
          <a:xfrm>
            <a:off x="613080" y="1825560"/>
            <a:ext cx="8007120" cy="4840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Font typeface="Arial"/>
              <a:buChar char="•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/>
          </a:p>
        </p:txBody>
      </p:sp>
      <p:sp>
        <p:nvSpPr>
          <p:cNvPr id="163" name="TextShape 4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F5D90C6B-085C-469E-8E7A-FE7A2C61AB10}" type="slidenum"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/>
          </a:p>
        </p:txBody>
      </p:sp>
    </p:spTree>
  </p:cSld>
  <p:timing>
    <p:tnLst>
      <p:par>
        <p:cTn id="59" dur="indefinite" restart="never" nodeType="tmRoot">
          <p:childTnLst>
            <p:seq>
              <p:cTn id="60" dur="indefinite" nodeType="mainSeq">
                <p:childTnLst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628560" y="365040"/>
            <a:ext cx="7886520" cy="1103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2D Affine Transformations</a:t>
            </a:r>
            <a:endParaRPr/>
          </a:p>
        </p:txBody>
      </p:sp>
      <p:sp>
        <p:nvSpPr>
          <p:cNvPr id="165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14A08952-2F00-4008-8226-A715DE098744}" type="slidenum"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/>
          </a:p>
        </p:txBody>
      </p:sp>
      <p:sp>
        <p:nvSpPr>
          <p:cNvPr id="166" name="CustomShape 3"/>
          <p:cNvSpPr/>
          <p:nvPr/>
        </p:nvSpPr>
        <p:spPr>
          <a:xfrm>
            <a:off x="1735200" y="2021400"/>
            <a:ext cx="5673240" cy="118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4"/>
          <p:cNvSpPr/>
          <p:nvPr/>
        </p:nvSpPr>
        <p:spPr>
          <a:xfrm>
            <a:off x="1735200" y="2021400"/>
            <a:ext cx="5673240" cy="118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/>
          </a:p>
        </p:txBody>
      </p:sp>
      <p:sp>
        <p:nvSpPr>
          <p:cNvPr id="168" name="CustomShape 5"/>
          <p:cNvSpPr/>
          <p:nvPr/>
        </p:nvSpPr>
        <p:spPr>
          <a:xfrm>
            <a:off x="1625040" y="3727800"/>
            <a:ext cx="259380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6"/>
          <p:cNvSpPr/>
          <p:nvPr/>
        </p:nvSpPr>
        <p:spPr>
          <a:xfrm>
            <a:off x="1625040" y="3727800"/>
            <a:ext cx="259380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/>
          </a:p>
        </p:txBody>
      </p:sp>
      <p:sp>
        <p:nvSpPr>
          <p:cNvPr id="170" name="CustomShape 7"/>
          <p:cNvSpPr/>
          <p:nvPr/>
        </p:nvSpPr>
        <p:spPr>
          <a:xfrm>
            <a:off x="1625040" y="4329720"/>
            <a:ext cx="260100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8"/>
          <p:cNvSpPr/>
          <p:nvPr/>
        </p:nvSpPr>
        <p:spPr>
          <a:xfrm>
            <a:off x="1625040" y="4329720"/>
            <a:ext cx="260100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/>
          </a:p>
        </p:txBody>
      </p:sp>
      <p:sp>
        <p:nvSpPr>
          <p:cNvPr id="172" name="CustomShape 9"/>
          <p:cNvSpPr/>
          <p:nvPr/>
        </p:nvSpPr>
        <p:spPr>
          <a:xfrm>
            <a:off x="1617840" y="4931640"/>
            <a:ext cx="261504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10"/>
          <p:cNvSpPr/>
          <p:nvPr/>
        </p:nvSpPr>
        <p:spPr>
          <a:xfrm>
            <a:off x="1617840" y="4931640"/>
            <a:ext cx="261504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/>
          </a:p>
        </p:txBody>
      </p:sp>
      <p:sp>
        <p:nvSpPr>
          <p:cNvPr id="174" name="CustomShape 11"/>
          <p:cNvSpPr/>
          <p:nvPr/>
        </p:nvSpPr>
        <p:spPr>
          <a:xfrm>
            <a:off x="4886280" y="3727800"/>
            <a:ext cx="26179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12"/>
          <p:cNvSpPr/>
          <p:nvPr/>
        </p:nvSpPr>
        <p:spPr>
          <a:xfrm>
            <a:off x="4886280" y="3727800"/>
            <a:ext cx="26179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/>
          </a:p>
        </p:txBody>
      </p:sp>
      <p:sp>
        <p:nvSpPr>
          <p:cNvPr id="176" name="CustomShape 13"/>
          <p:cNvSpPr/>
          <p:nvPr/>
        </p:nvSpPr>
        <p:spPr>
          <a:xfrm>
            <a:off x="4886280" y="4329720"/>
            <a:ext cx="263916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14"/>
          <p:cNvSpPr/>
          <p:nvPr/>
        </p:nvSpPr>
        <p:spPr>
          <a:xfrm>
            <a:off x="4886280" y="4329720"/>
            <a:ext cx="263916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/>
          </a:p>
        </p:txBody>
      </p:sp>
      <p:sp>
        <p:nvSpPr>
          <p:cNvPr id="178" name="CustomShape 15"/>
          <p:cNvSpPr/>
          <p:nvPr/>
        </p:nvSpPr>
        <p:spPr>
          <a:xfrm>
            <a:off x="4879440" y="4931640"/>
            <a:ext cx="263916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16"/>
          <p:cNvSpPr/>
          <p:nvPr/>
        </p:nvSpPr>
        <p:spPr>
          <a:xfrm>
            <a:off x="4879440" y="4931640"/>
            <a:ext cx="263916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/>
          </a:p>
        </p:txBody>
      </p:sp>
      <p:sp>
        <p:nvSpPr>
          <p:cNvPr id="180" name="CustomShape 17"/>
          <p:cNvSpPr/>
          <p:nvPr/>
        </p:nvSpPr>
        <p:spPr>
          <a:xfrm>
            <a:off x="914400" y="5814000"/>
            <a:ext cx="73148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Two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systems of 3 unknowns can solve for </a:t>
            </a:r>
            <a:r>
              <a:rPr b="1" lang="en-US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… f</a:t>
            </a:r>
            <a:endParaRPr/>
          </a:p>
        </p:txBody>
      </p:sp>
      <p:sp>
        <p:nvSpPr>
          <p:cNvPr id="181" name="CustomShape 18"/>
          <p:cNvSpPr/>
          <p:nvPr/>
        </p:nvSpPr>
        <p:spPr>
          <a:xfrm>
            <a:off x="246240" y="1405800"/>
            <a:ext cx="1473480" cy="913320"/>
          </a:xfrm>
          <a:prstGeom prst="rect">
            <a:avLst/>
          </a:prstGeom>
          <a:solidFill>
            <a:schemeClr val="bg1"/>
          </a:solidFill>
          <a:ln w="19080">
            <a:solidFill>
              <a:srgbClr val="7030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are the initial points</a:t>
            </a:r>
            <a:endParaRPr/>
          </a:p>
        </p:txBody>
      </p:sp>
      <p:sp>
        <p:nvSpPr>
          <p:cNvPr id="182" name="CustomShape 19"/>
          <p:cNvSpPr/>
          <p:nvPr/>
        </p:nvSpPr>
        <p:spPr>
          <a:xfrm>
            <a:off x="246240" y="1405800"/>
            <a:ext cx="1473480" cy="923040"/>
          </a:xfrm>
          <a:prstGeom prst="rect">
            <a:avLst/>
          </a:prstGeom>
          <a:noFill/>
          <a:ln w="19080">
            <a:solidFill>
              <a:srgbClr val="7030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/>
          </a:p>
        </p:txBody>
      </p:sp>
      <p:sp>
        <p:nvSpPr>
          <p:cNvPr id="183" name="CustomShape 20"/>
          <p:cNvSpPr/>
          <p:nvPr/>
        </p:nvSpPr>
        <p:spPr>
          <a:xfrm>
            <a:off x="7467120" y="1405800"/>
            <a:ext cx="1473480" cy="913320"/>
          </a:xfrm>
          <a:prstGeom prst="rect">
            <a:avLst/>
          </a:prstGeom>
          <a:solidFill>
            <a:schemeClr val="bg1"/>
          </a:solidFill>
          <a:ln w="19080">
            <a:solidFill>
              <a:srgbClr val="7030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are the final points</a:t>
            </a:r>
            <a:endParaRPr/>
          </a:p>
        </p:txBody>
      </p:sp>
      <p:sp>
        <p:nvSpPr>
          <p:cNvPr id="184" name="CustomShape 21"/>
          <p:cNvSpPr/>
          <p:nvPr/>
        </p:nvSpPr>
        <p:spPr>
          <a:xfrm>
            <a:off x="7467120" y="1405800"/>
            <a:ext cx="1473480" cy="923040"/>
          </a:xfrm>
          <a:prstGeom prst="rect">
            <a:avLst/>
          </a:prstGeom>
          <a:noFill/>
          <a:ln w="19080">
            <a:solidFill>
              <a:srgbClr val="7030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/>
          </a:p>
        </p:txBody>
      </p:sp>
      <p:sp>
        <p:nvSpPr>
          <p:cNvPr id="185" name="CustomShape 22"/>
          <p:cNvSpPr/>
          <p:nvPr/>
        </p:nvSpPr>
        <p:spPr>
          <a:xfrm>
            <a:off x="1531800" y="3657600"/>
            <a:ext cx="2819160" cy="1843560"/>
          </a:xfrm>
          <a:prstGeom prst="rect">
            <a:avLst/>
          </a:prstGeom>
          <a:noFill/>
          <a:ln w="3816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CustomShape 23"/>
          <p:cNvSpPr/>
          <p:nvPr/>
        </p:nvSpPr>
        <p:spPr>
          <a:xfrm>
            <a:off x="4796640" y="3657600"/>
            <a:ext cx="2819160" cy="1843560"/>
          </a:xfrm>
          <a:prstGeom prst="rect">
            <a:avLst/>
          </a:prstGeom>
          <a:noFill/>
          <a:ln w="3816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73" dur="indefinite" restart="never" nodeType="tmRoot">
          <p:childTnLst>
            <p:seq>
              <p:cTn id="74" dur="indefinite" nodeType="mainSeq">
                <p:childTnLst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628560" y="365040"/>
            <a:ext cx="7886520" cy="1103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2D Affine Transformations</a:t>
            </a:r>
            <a:endParaRPr/>
          </a:p>
        </p:txBody>
      </p:sp>
      <p:sp>
        <p:nvSpPr>
          <p:cNvPr id="188" name="TextShape 2"/>
          <p:cNvSpPr txBox="1"/>
          <p:nvPr/>
        </p:nvSpPr>
        <p:spPr>
          <a:xfrm>
            <a:off x="727200" y="3646800"/>
            <a:ext cx="8007120" cy="27687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00000"/>
              </a:lnSpc>
              <a:buFont typeface="Arial"/>
              <a:buChar char="•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It is because we need </a:t>
            </a:r>
            <a:r>
              <a:rPr b="1" lang="en-US" sz="24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three distinct points 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 calculate a transformation matrix that not all possible transformations can be indicated with just </a:t>
            </a:r>
            <a:r>
              <a:rPr b="1" i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two fingers 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 a touch screen</a:t>
            </a:r>
            <a:endParaRPr/>
          </a:p>
          <a:p>
            <a:pPr marL="228600" indent="-228240">
              <a:lnSpc>
                <a:spcPct val="100000"/>
              </a:lnSpc>
              <a:buFont typeface="Arial"/>
              <a:buChar char="•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Two points only solves four unknowns – so we can’t represent </a:t>
            </a:r>
            <a:r>
              <a:rPr b="1" lang="en-US" sz="24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reflections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(flips, reverses, mirrors) with only two fingers – only moving, rotating, and zooming transformations</a:t>
            </a:r>
            <a:endParaRPr/>
          </a:p>
        </p:txBody>
      </p:sp>
      <p:sp>
        <p:nvSpPr>
          <p:cNvPr id="189" name="TextShape 3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1C7097A1-93DD-49AD-8E72-F47ADA5204C6}" type="slidenum"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/>
          </a:p>
        </p:txBody>
      </p:sp>
      <p:sp>
        <p:nvSpPr>
          <p:cNvPr id="190" name="CustomShape 4"/>
          <p:cNvSpPr/>
          <p:nvPr/>
        </p:nvSpPr>
        <p:spPr>
          <a:xfrm>
            <a:off x="1735200" y="2021400"/>
            <a:ext cx="5673240" cy="118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5"/>
          <p:cNvSpPr/>
          <p:nvPr/>
        </p:nvSpPr>
        <p:spPr>
          <a:xfrm>
            <a:off x="3927960" y="2458080"/>
            <a:ext cx="5673240" cy="118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/>
          </a:p>
        </p:txBody>
      </p:sp>
    </p:spTree>
  </p:cSld>
  <p:timing>
    <p:tnLst>
      <p:par>
        <p:cTn id="97" dur="indefinite" restart="never" nodeType="tmRoot">
          <p:childTnLst>
            <p:seq>
              <p:cTn id="98" dur="indefinite" nodeType="mainSeq">
                <p:childTnLst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176" end="3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628560" y="365040"/>
            <a:ext cx="7886520" cy="1103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</a:t>
            </a:r>
            <a:r>
              <a:rPr lang="en-US" sz="3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Single</a:t>
            </a: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Transformation Mapping</a:t>
            </a:r>
            <a:endParaRPr/>
          </a:p>
        </p:txBody>
      </p:sp>
      <p:sp>
        <p:nvSpPr>
          <p:cNvPr id="193" name="CustomShape 2"/>
          <p:cNvSpPr/>
          <p:nvPr/>
        </p:nvSpPr>
        <p:spPr>
          <a:xfrm>
            <a:off x="1207800" y="5153400"/>
            <a:ext cx="172944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Base Frame</a:t>
            </a:r>
            <a:endParaRPr/>
          </a:p>
        </p:txBody>
      </p:sp>
      <p:sp>
        <p:nvSpPr>
          <p:cNvPr id="194" name="CustomShape 3"/>
          <p:cNvSpPr/>
          <p:nvPr/>
        </p:nvSpPr>
        <p:spPr>
          <a:xfrm>
            <a:off x="792360" y="2373840"/>
            <a:ext cx="2559960" cy="2559960"/>
          </a:xfrm>
          <a:prstGeom prst="rect">
            <a:avLst/>
          </a:prstGeom>
          <a:noFill/>
          <a:ln w="3816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CustomShape 4"/>
          <p:cNvSpPr/>
          <p:nvPr/>
        </p:nvSpPr>
        <p:spPr>
          <a:xfrm>
            <a:off x="1622880" y="2801520"/>
            <a:ext cx="9446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Dave</a:t>
            </a:r>
            <a:endParaRPr/>
          </a:p>
        </p:txBody>
      </p:sp>
      <p:sp>
        <p:nvSpPr>
          <p:cNvPr id="196" name="CustomShape 5"/>
          <p:cNvSpPr/>
          <p:nvPr/>
        </p:nvSpPr>
        <p:spPr>
          <a:xfrm>
            <a:off x="4770000" y="2373840"/>
            <a:ext cx="2559960" cy="2559960"/>
          </a:xfrm>
          <a:prstGeom prst="rect">
            <a:avLst/>
          </a:prstGeom>
          <a:noFill/>
          <a:ln w="3816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6"/>
          <p:cNvSpPr/>
          <p:nvPr/>
        </p:nvSpPr>
        <p:spPr>
          <a:xfrm rot="2040000">
            <a:off x="6006240" y="2847600"/>
            <a:ext cx="914040" cy="914040"/>
          </a:xfrm>
          <a:prstGeom prst="rect">
            <a:avLst/>
          </a:prstGeom>
          <a:noFill/>
          <a:ln w="3816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7"/>
          <p:cNvSpPr/>
          <p:nvPr/>
        </p:nvSpPr>
        <p:spPr>
          <a:xfrm rot="2070600">
            <a:off x="6238800" y="3001320"/>
            <a:ext cx="6454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Dave</a:t>
            </a:r>
            <a:endParaRPr/>
          </a:p>
        </p:txBody>
      </p:sp>
      <p:sp>
        <p:nvSpPr>
          <p:cNvPr id="199" name="CustomShape 8"/>
          <p:cNvSpPr/>
          <p:nvPr/>
        </p:nvSpPr>
        <p:spPr>
          <a:xfrm>
            <a:off x="792360" y="2430720"/>
            <a:ext cx="5539320" cy="239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7030a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" name="CustomShape 9"/>
          <p:cNvSpPr/>
          <p:nvPr/>
        </p:nvSpPr>
        <p:spPr>
          <a:xfrm>
            <a:off x="199440" y="1580400"/>
            <a:ext cx="1473480" cy="669600"/>
          </a:xfrm>
          <a:prstGeom prst="rect">
            <a:avLst/>
          </a:prstGeom>
          <a:solidFill>
            <a:schemeClr val="bg1"/>
          </a:solidFill>
          <a:ln w="19080">
            <a:solidFill>
              <a:srgbClr val="7030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Point # </a:t>
            </a:r>
            <a:r>
              <a:rPr b="1" lang="en-US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Top Left</a:t>
            </a:r>
            <a:endParaRPr/>
          </a:p>
        </p:txBody>
      </p:sp>
      <p:sp>
        <p:nvSpPr>
          <p:cNvPr id="201" name="CustomShape 10"/>
          <p:cNvSpPr/>
          <p:nvPr/>
        </p:nvSpPr>
        <p:spPr>
          <a:xfrm flipV="1">
            <a:off x="792360" y="3435840"/>
            <a:ext cx="5035680" cy="1497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7030a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CustomShape 11"/>
          <p:cNvSpPr/>
          <p:nvPr/>
        </p:nvSpPr>
        <p:spPr>
          <a:xfrm>
            <a:off x="199440" y="3939840"/>
            <a:ext cx="1377360" cy="669600"/>
          </a:xfrm>
          <a:prstGeom prst="rect">
            <a:avLst/>
          </a:prstGeom>
          <a:solidFill>
            <a:schemeClr val="bg1"/>
          </a:solidFill>
          <a:ln w="19080">
            <a:solidFill>
              <a:srgbClr val="7030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Point # </a:t>
            </a:r>
            <a:r>
              <a:rPr b="1" lang="en-US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Bottom Left</a:t>
            </a:r>
            <a:endParaRPr/>
          </a:p>
        </p:txBody>
      </p:sp>
      <p:sp>
        <p:nvSpPr>
          <p:cNvPr id="203" name="CustomShape 12"/>
          <p:cNvSpPr/>
          <p:nvPr/>
        </p:nvSpPr>
        <p:spPr>
          <a:xfrm flipV="1">
            <a:off x="3352680" y="3939120"/>
            <a:ext cx="3207600" cy="99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7030a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CustomShape 13"/>
          <p:cNvSpPr/>
          <p:nvPr/>
        </p:nvSpPr>
        <p:spPr>
          <a:xfrm>
            <a:off x="3233160" y="5046120"/>
            <a:ext cx="1473480" cy="669600"/>
          </a:xfrm>
          <a:prstGeom prst="rect">
            <a:avLst/>
          </a:prstGeom>
          <a:solidFill>
            <a:schemeClr val="bg1"/>
          </a:solidFill>
          <a:ln w="19080">
            <a:solidFill>
              <a:srgbClr val="7030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Point # </a:t>
            </a:r>
            <a:r>
              <a:rPr b="1" lang="en-US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Bottom Right</a:t>
            </a:r>
            <a:endParaRPr/>
          </a:p>
        </p:txBody>
      </p:sp>
      <p:sp>
        <p:nvSpPr>
          <p:cNvPr id="205" name="CustomShape 14"/>
          <p:cNvSpPr/>
          <p:nvPr/>
        </p:nvSpPr>
        <p:spPr>
          <a:xfrm>
            <a:off x="5562720" y="5372640"/>
            <a:ext cx="289512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Every mapping requires </a:t>
            </a:r>
            <a:r>
              <a:rPr b="1" lang="en-US" sz="2400" spc="-1" strike="noStrike" u="sng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</a:t>
            </a:r>
            <a:r>
              <a:rPr b="1" lang="en-US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points!</a:t>
            </a:r>
            <a:endParaRPr/>
          </a:p>
        </p:txBody>
      </p:sp>
      <p:sp>
        <p:nvSpPr>
          <p:cNvPr id="206" name="TextShape 15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58EFF5CF-9452-4535-8AE6-BE26E3D16617}" type="slidenum"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/>
          </a:p>
        </p:txBody>
      </p:sp>
    </p:spTree>
  </p:cSld>
  <p:timing>
    <p:tnLst>
      <p:par>
        <p:cTn id="103" dur="indefinite" restart="never" nodeType="tmRoot">
          <p:childTnLst>
            <p:seq>
              <p:cTn id="104" dur="indefinite" nodeType="mainSeq">
                <p:childTnLst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628560" y="365040"/>
            <a:ext cx="7886520" cy="1103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Multiple</a:t>
            </a: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Transformation Mappings</a:t>
            </a:r>
            <a:endParaRPr/>
          </a:p>
        </p:txBody>
      </p:sp>
      <p:pic>
        <p:nvPicPr>
          <p:cNvPr id="208" name="Picture 6" descr=""/>
          <p:cNvPicPr/>
          <p:nvPr/>
        </p:nvPicPr>
        <p:blipFill>
          <a:blip r:embed="rId1"/>
          <a:stretch/>
        </p:blipFill>
        <p:spPr>
          <a:xfrm>
            <a:off x="709920" y="2387520"/>
            <a:ext cx="7723800" cy="2263680"/>
          </a:xfrm>
          <a:prstGeom prst="rect">
            <a:avLst/>
          </a:prstGeom>
          <a:ln>
            <a:noFill/>
          </a:ln>
        </p:spPr>
      </p:pic>
      <p:sp>
        <p:nvSpPr>
          <p:cNvPr id="209" name="CustomShape 2"/>
          <p:cNvSpPr/>
          <p:nvPr/>
        </p:nvSpPr>
        <p:spPr>
          <a:xfrm>
            <a:off x="979200" y="4572360"/>
            <a:ext cx="172944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Base Frame</a:t>
            </a:r>
            <a:endParaRPr/>
          </a:p>
        </p:txBody>
      </p:sp>
      <p:sp>
        <p:nvSpPr>
          <p:cNvPr id="210" name="CustomShape 3"/>
          <p:cNvSpPr/>
          <p:nvPr/>
        </p:nvSpPr>
        <p:spPr>
          <a:xfrm>
            <a:off x="259200" y="4334400"/>
            <a:ext cx="1139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(0, 0)</a:t>
            </a:r>
            <a:endParaRPr/>
          </a:p>
        </p:txBody>
      </p:sp>
      <p:sp>
        <p:nvSpPr>
          <p:cNvPr id="211" name="CustomShape 4"/>
          <p:cNvSpPr/>
          <p:nvPr/>
        </p:nvSpPr>
        <p:spPr>
          <a:xfrm>
            <a:off x="2177280" y="2186640"/>
            <a:ext cx="1139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(30, 30)</a:t>
            </a:r>
            <a:endParaRPr/>
          </a:p>
        </p:txBody>
      </p:sp>
      <p:sp>
        <p:nvSpPr>
          <p:cNvPr id="212" name="CustomShape 5"/>
          <p:cNvSpPr/>
          <p:nvPr/>
        </p:nvSpPr>
        <p:spPr>
          <a:xfrm>
            <a:off x="3641760" y="2519640"/>
            <a:ext cx="1863360" cy="18612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3" name="CustomShape 6"/>
          <p:cNvSpPr/>
          <p:nvPr/>
        </p:nvSpPr>
        <p:spPr>
          <a:xfrm>
            <a:off x="6433200" y="2514600"/>
            <a:ext cx="1863360" cy="18666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TextShape 7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D168A90E-2C55-43C3-972D-2F9588B157D2}" type="slidenum"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/>
          </a:p>
        </p:txBody>
      </p:sp>
    </p:spTree>
  </p:cSld>
  <p:timing>
    <p:tnLst>
      <p:par>
        <p:cTn id="125" dur="indefinite" restart="never" nodeType="tmRoot">
          <p:childTnLst>
            <p:seq>
              <p:cTn id="1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628560" y="365040"/>
            <a:ext cx="7886520" cy="1103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Multiple Transformation Mappings</a:t>
            </a:r>
            <a:endParaRPr/>
          </a:p>
        </p:txBody>
      </p:sp>
      <p:pic>
        <p:nvPicPr>
          <p:cNvPr id="216" name="Picture 6" descr=""/>
          <p:cNvPicPr/>
          <p:nvPr/>
        </p:nvPicPr>
        <p:blipFill>
          <a:blip r:embed="rId1"/>
          <a:stretch/>
        </p:blipFill>
        <p:spPr>
          <a:xfrm>
            <a:off x="709920" y="2387520"/>
            <a:ext cx="7723800" cy="2263680"/>
          </a:xfrm>
          <a:prstGeom prst="rect">
            <a:avLst/>
          </a:prstGeom>
          <a:ln>
            <a:noFill/>
          </a:ln>
        </p:spPr>
      </p:pic>
      <p:sp>
        <p:nvSpPr>
          <p:cNvPr id="217" name="CustomShape 2"/>
          <p:cNvSpPr/>
          <p:nvPr/>
        </p:nvSpPr>
        <p:spPr>
          <a:xfrm>
            <a:off x="3706920" y="5014080"/>
            <a:ext cx="17294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Mapping #1</a:t>
            </a:r>
            <a:endParaRPr/>
          </a:p>
        </p:txBody>
      </p:sp>
      <p:sp>
        <p:nvSpPr>
          <p:cNvPr id="218" name="CustomShape 3"/>
          <p:cNvSpPr/>
          <p:nvPr/>
        </p:nvSpPr>
        <p:spPr>
          <a:xfrm>
            <a:off x="1186560" y="5668560"/>
            <a:ext cx="67705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ifs.AddMapping(0, 0, 15, 0, 0, 15, </a:t>
            </a:r>
            <a:r>
              <a:rPr lang="en-US" sz="2000" spc="-1" strike="noStrike">
                <a:solidFill>
                  <a:srgbClr val="2b91a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Color</a:t>
            </a: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.Blue);</a:t>
            </a:r>
            <a:endParaRPr/>
          </a:p>
        </p:txBody>
      </p:sp>
      <p:sp>
        <p:nvSpPr>
          <p:cNvPr id="219" name="CustomShape 4"/>
          <p:cNvSpPr/>
          <p:nvPr/>
        </p:nvSpPr>
        <p:spPr>
          <a:xfrm flipV="1">
            <a:off x="844920" y="4422600"/>
            <a:ext cx="2790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7030a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5"/>
          <p:cNvSpPr/>
          <p:nvPr/>
        </p:nvSpPr>
        <p:spPr>
          <a:xfrm>
            <a:off x="3065760" y="4413960"/>
            <a:ext cx="1139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(0, 0)</a:t>
            </a:r>
            <a:endParaRPr/>
          </a:p>
        </p:txBody>
      </p:sp>
      <p:sp>
        <p:nvSpPr>
          <p:cNvPr id="221" name="CustomShape 6"/>
          <p:cNvSpPr/>
          <p:nvPr/>
        </p:nvSpPr>
        <p:spPr>
          <a:xfrm>
            <a:off x="3352680" y="5668560"/>
            <a:ext cx="578880" cy="399600"/>
          </a:xfrm>
          <a:prstGeom prst="rect">
            <a:avLst/>
          </a:prstGeom>
          <a:noFill/>
          <a:ln w="2844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7"/>
          <p:cNvSpPr/>
          <p:nvPr/>
        </p:nvSpPr>
        <p:spPr>
          <a:xfrm flipV="1">
            <a:off x="3636000" y="4694760"/>
            <a:ext cx="360" cy="841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b050"/>
            </a:solidFill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8"/>
          <p:cNvSpPr/>
          <p:nvPr/>
        </p:nvSpPr>
        <p:spPr>
          <a:xfrm>
            <a:off x="664920" y="4105080"/>
            <a:ext cx="438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❶</a:t>
            </a:r>
            <a:endParaRPr/>
          </a:p>
        </p:txBody>
      </p:sp>
      <p:sp>
        <p:nvSpPr>
          <p:cNvPr id="224" name="CustomShape 9"/>
          <p:cNvSpPr/>
          <p:nvPr/>
        </p:nvSpPr>
        <p:spPr>
          <a:xfrm flipV="1">
            <a:off x="2709360" y="4333680"/>
            <a:ext cx="18622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7030a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CustomShape 10"/>
          <p:cNvSpPr/>
          <p:nvPr/>
        </p:nvSpPr>
        <p:spPr>
          <a:xfrm>
            <a:off x="4001760" y="4413960"/>
            <a:ext cx="1139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(15, 0)</a:t>
            </a:r>
            <a:endParaRPr/>
          </a:p>
        </p:txBody>
      </p:sp>
      <p:sp>
        <p:nvSpPr>
          <p:cNvPr id="226" name="CustomShape 11"/>
          <p:cNvSpPr/>
          <p:nvPr/>
        </p:nvSpPr>
        <p:spPr>
          <a:xfrm>
            <a:off x="4145400" y="5668560"/>
            <a:ext cx="769320" cy="399600"/>
          </a:xfrm>
          <a:prstGeom prst="rect">
            <a:avLst/>
          </a:prstGeom>
          <a:noFill/>
          <a:ln w="2844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12"/>
          <p:cNvSpPr/>
          <p:nvPr/>
        </p:nvSpPr>
        <p:spPr>
          <a:xfrm flipV="1">
            <a:off x="4572000" y="4694760"/>
            <a:ext cx="360" cy="841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b050"/>
            </a:solidFill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CustomShape 13"/>
          <p:cNvSpPr/>
          <p:nvPr/>
        </p:nvSpPr>
        <p:spPr>
          <a:xfrm>
            <a:off x="2391840" y="4105080"/>
            <a:ext cx="438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❷</a:t>
            </a:r>
            <a:endParaRPr/>
          </a:p>
        </p:txBody>
      </p:sp>
      <p:sp>
        <p:nvSpPr>
          <p:cNvPr id="229" name="CustomShape 14"/>
          <p:cNvSpPr/>
          <p:nvPr/>
        </p:nvSpPr>
        <p:spPr>
          <a:xfrm>
            <a:off x="844920" y="2537280"/>
            <a:ext cx="2790360" cy="919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7030a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CustomShape 15"/>
          <p:cNvSpPr/>
          <p:nvPr/>
        </p:nvSpPr>
        <p:spPr>
          <a:xfrm>
            <a:off x="3065760" y="3430440"/>
            <a:ext cx="1139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(0, 15)</a:t>
            </a:r>
            <a:endParaRPr/>
          </a:p>
        </p:txBody>
      </p:sp>
      <p:sp>
        <p:nvSpPr>
          <p:cNvPr id="231" name="CustomShape 16"/>
          <p:cNvSpPr/>
          <p:nvPr/>
        </p:nvSpPr>
        <p:spPr>
          <a:xfrm>
            <a:off x="5142240" y="5668560"/>
            <a:ext cx="740160" cy="399600"/>
          </a:xfrm>
          <a:prstGeom prst="rect">
            <a:avLst/>
          </a:prstGeom>
          <a:noFill/>
          <a:ln w="2844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17"/>
          <p:cNvSpPr/>
          <p:nvPr/>
        </p:nvSpPr>
        <p:spPr>
          <a:xfrm flipH="1" flipV="1">
            <a:off x="3921120" y="3799080"/>
            <a:ext cx="1586880" cy="173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b050"/>
            </a:solidFill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CustomShape 18"/>
          <p:cNvSpPr/>
          <p:nvPr/>
        </p:nvSpPr>
        <p:spPr>
          <a:xfrm>
            <a:off x="645840" y="2590920"/>
            <a:ext cx="438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❸</a:t>
            </a:r>
            <a:endParaRPr/>
          </a:p>
        </p:txBody>
      </p:sp>
      <p:sp>
        <p:nvSpPr>
          <p:cNvPr id="234" name="CustomShape 19"/>
          <p:cNvSpPr/>
          <p:nvPr/>
        </p:nvSpPr>
        <p:spPr>
          <a:xfrm>
            <a:off x="3641760" y="2519640"/>
            <a:ext cx="1863360" cy="18612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CustomShape 20"/>
          <p:cNvSpPr/>
          <p:nvPr/>
        </p:nvSpPr>
        <p:spPr>
          <a:xfrm>
            <a:off x="6433200" y="2514600"/>
            <a:ext cx="1863360" cy="18666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CustomShape 21"/>
          <p:cNvSpPr/>
          <p:nvPr/>
        </p:nvSpPr>
        <p:spPr>
          <a:xfrm>
            <a:off x="4942440" y="2141280"/>
            <a:ext cx="1139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(30, 30)</a:t>
            </a:r>
            <a:endParaRPr/>
          </a:p>
        </p:txBody>
      </p:sp>
      <p:sp>
        <p:nvSpPr>
          <p:cNvPr id="237" name="CustomShape 22"/>
          <p:cNvSpPr/>
          <p:nvPr/>
        </p:nvSpPr>
        <p:spPr>
          <a:xfrm>
            <a:off x="3065040" y="4414320"/>
            <a:ext cx="1139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(0, 0)</a:t>
            </a:r>
            <a:endParaRPr/>
          </a:p>
        </p:txBody>
      </p:sp>
      <p:sp>
        <p:nvSpPr>
          <p:cNvPr id="238" name="TextShape 23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5B48125A-EADD-4DC6-8E03-45BBC2088113}" type="slidenum"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/>
          </a:p>
        </p:txBody>
      </p:sp>
    </p:spTree>
  </p:cSld>
  <p:timing>
    <p:tnLst>
      <p:par>
        <p:cTn id="127" dur="indefinite" restart="never" nodeType="tmRoot">
          <p:childTnLst>
            <p:seq>
              <p:cTn id="128" dur="indefinite" nodeType="mainSeq">
                <p:childTnLst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Shape 1"/>
          <p:cNvSpPr txBox="1"/>
          <p:nvPr/>
        </p:nvSpPr>
        <p:spPr>
          <a:xfrm>
            <a:off x="628560" y="365040"/>
            <a:ext cx="7886520" cy="1103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Multiple Transformation Mappings</a:t>
            </a:r>
            <a:endParaRPr/>
          </a:p>
        </p:txBody>
      </p:sp>
      <p:pic>
        <p:nvPicPr>
          <p:cNvPr id="240" name="Picture 6" descr=""/>
          <p:cNvPicPr/>
          <p:nvPr/>
        </p:nvPicPr>
        <p:blipFill>
          <a:blip r:embed="rId1"/>
          <a:stretch/>
        </p:blipFill>
        <p:spPr>
          <a:xfrm>
            <a:off x="709920" y="2387520"/>
            <a:ext cx="7723800" cy="2263680"/>
          </a:xfrm>
          <a:prstGeom prst="rect">
            <a:avLst/>
          </a:prstGeom>
          <a:ln>
            <a:noFill/>
          </a:ln>
        </p:spPr>
      </p:pic>
      <p:sp>
        <p:nvSpPr>
          <p:cNvPr id="241" name="CustomShape 2"/>
          <p:cNvSpPr/>
          <p:nvPr/>
        </p:nvSpPr>
        <p:spPr>
          <a:xfrm>
            <a:off x="3706920" y="5014080"/>
            <a:ext cx="17294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Mapping #2</a:t>
            </a:r>
            <a:endParaRPr/>
          </a:p>
        </p:txBody>
      </p:sp>
      <p:sp>
        <p:nvSpPr>
          <p:cNvPr id="242" name="CustomShape 3"/>
          <p:cNvSpPr/>
          <p:nvPr/>
        </p:nvSpPr>
        <p:spPr>
          <a:xfrm>
            <a:off x="1046160" y="5668560"/>
            <a:ext cx="70509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ifs.AddMapping(15, 0, 30, 0, 15, 15, </a:t>
            </a:r>
            <a:r>
              <a:rPr lang="en-US" sz="2000" spc="-1" strike="noStrike">
                <a:solidFill>
                  <a:srgbClr val="2b91a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Color</a:t>
            </a: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.Blue);</a:t>
            </a:r>
            <a:endParaRPr/>
          </a:p>
        </p:txBody>
      </p:sp>
      <p:sp>
        <p:nvSpPr>
          <p:cNvPr id="243" name="CustomShape 4"/>
          <p:cNvSpPr/>
          <p:nvPr/>
        </p:nvSpPr>
        <p:spPr>
          <a:xfrm flipV="1">
            <a:off x="844920" y="4421880"/>
            <a:ext cx="3726720" cy="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7030a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5"/>
          <p:cNvSpPr/>
          <p:nvPr/>
        </p:nvSpPr>
        <p:spPr>
          <a:xfrm>
            <a:off x="3124080" y="5668560"/>
            <a:ext cx="753840" cy="399600"/>
          </a:xfrm>
          <a:prstGeom prst="rect">
            <a:avLst/>
          </a:prstGeom>
          <a:noFill/>
          <a:ln w="2844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CustomShape 6"/>
          <p:cNvSpPr/>
          <p:nvPr/>
        </p:nvSpPr>
        <p:spPr>
          <a:xfrm flipV="1">
            <a:off x="3573720" y="4533840"/>
            <a:ext cx="883440" cy="1074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b050"/>
            </a:solidFill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7"/>
          <p:cNvSpPr/>
          <p:nvPr/>
        </p:nvSpPr>
        <p:spPr>
          <a:xfrm flipV="1">
            <a:off x="2709360" y="4338000"/>
            <a:ext cx="2798280" cy="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7030a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CustomShape 8"/>
          <p:cNvSpPr/>
          <p:nvPr/>
        </p:nvSpPr>
        <p:spPr>
          <a:xfrm>
            <a:off x="4080600" y="5668560"/>
            <a:ext cx="754200" cy="399600"/>
          </a:xfrm>
          <a:prstGeom prst="rect">
            <a:avLst/>
          </a:prstGeom>
          <a:noFill/>
          <a:ln w="2844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CustomShape 9"/>
          <p:cNvSpPr/>
          <p:nvPr/>
        </p:nvSpPr>
        <p:spPr>
          <a:xfrm flipV="1">
            <a:off x="4457880" y="4430880"/>
            <a:ext cx="978840" cy="117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b050"/>
            </a:solidFill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CustomShape 10"/>
          <p:cNvSpPr/>
          <p:nvPr/>
        </p:nvSpPr>
        <p:spPr>
          <a:xfrm>
            <a:off x="844920" y="2537280"/>
            <a:ext cx="3726720" cy="92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7030a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CustomShape 11"/>
          <p:cNvSpPr/>
          <p:nvPr/>
        </p:nvSpPr>
        <p:spPr>
          <a:xfrm>
            <a:off x="5059800" y="5668560"/>
            <a:ext cx="891000" cy="399600"/>
          </a:xfrm>
          <a:prstGeom prst="rect">
            <a:avLst/>
          </a:prstGeom>
          <a:noFill/>
          <a:ln w="2844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CustomShape 12"/>
          <p:cNvSpPr/>
          <p:nvPr/>
        </p:nvSpPr>
        <p:spPr>
          <a:xfrm flipH="1" flipV="1">
            <a:off x="4628520" y="3528000"/>
            <a:ext cx="826200" cy="208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b050"/>
            </a:solidFill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CustomShape 13"/>
          <p:cNvSpPr/>
          <p:nvPr/>
        </p:nvSpPr>
        <p:spPr>
          <a:xfrm>
            <a:off x="3641760" y="2519640"/>
            <a:ext cx="1863360" cy="18612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CustomShape 14"/>
          <p:cNvSpPr/>
          <p:nvPr/>
        </p:nvSpPr>
        <p:spPr>
          <a:xfrm>
            <a:off x="6433200" y="2514600"/>
            <a:ext cx="1863360" cy="18666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15"/>
          <p:cNvSpPr/>
          <p:nvPr/>
        </p:nvSpPr>
        <p:spPr>
          <a:xfrm>
            <a:off x="4942440" y="2141280"/>
            <a:ext cx="1139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(30, 30)</a:t>
            </a:r>
            <a:endParaRPr/>
          </a:p>
        </p:txBody>
      </p:sp>
      <p:sp>
        <p:nvSpPr>
          <p:cNvPr id="255" name="TextShape 16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3D7F05BC-65AD-445A-9ED0-FFE1BECA8352}" type="slidenum"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/>
          </a:p>
        </p:txBody>
      </p:sp>
    </p:spTree>
  </p:cSld>
  <p:timing>
    <p:tnLst>
      <p:par>
        <p:cTn id="147" dur="indefinite" restart="never" nodeType="tmRoot">
          <p:childTnLst>
            <p:seq>
              <p:cTn id="148" dur="indefinite" nodeType="mainSeq">
                <p:childTnLst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Shape 1"/>
          <p:cNvSpPr txBox="1"/>
          <p:nvPr/>
        </p:nvSpPr>
        <p:spPr>
          <a:xfrm>
            <a:off x="628560" y="365040"/>
            <a:ext cx="7886520" cy="1103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Multiple Transformation Mappings</a:t>
            </a:r>
            <a:endParaRPr/>
          </a:p>
        </p:txBody>
      </p:sp>
      <p:pic>
        <p:nvPicPr>
          <p:cNvPr id="257" name="Picture 6" descr=""/>
          <p:cNvPicPr/>
          <p:nvPr/>
        </p:nvPicPr>
        <p:blipFill>
          <a:blip r:embed="rId1"/>
          <a:stretch/>
        </p:blipFill>
        <p:spPr>
          <a:xfrm>
            <a:off x="709920" y="2387520"/>
            <a:ext cx="7723800" cy="2263680"/>
          </a:xfrm>
          <a:prstGeom prst="rect">
            <a:avLst/>
          </a:prstGeom>
          <a:ln>
            <a:noFill/>
          </a:ln>
        </p:spPr>
      </p:pic>
      <p:sp>
        <p:nvSpPr>
          <p:cNvPr id="258" name="CustomShape 2"/>
          <p:cNvSpPr/>
          <p:nvPr/>
        </p:nvSpPr>
        <p:spPr>
          <a:xfrm flipV="1">
            <a:off x="844920" y="2512800"/>
            <a:ext cx="3258720" cy="23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7030a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3"/>
          <p:cNvSpPr/>
          <p:nvPr/>
        </p:nvSpPr>
        <p:spPr>
          <a:xfrm flipV="1">
            <a:off x="844920" y="3457440"/>
            <a:ext cx="3258720" cy="922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7030a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CustomShape 4"/>
          <p:cNvSpPr/>
          <p:nvPr/>
        </p:nvSpPr>
        <p:spPr>
          <a:xfrm flipV="1">
            <a:off x="2709360" y="3458160"/>
            <a:ext cx="2325960" cy="889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7030a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5"/>
          <p:cNvSpPr/>
          <p:nvPr/>
        </p:nvSpPr>
        <p:spPr>
          <a:xfrm>
            <a:off x="3706920" y="5014080"/>
            <a:ext cx="17294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Mapping #3</a:t>
            </a:r>
            <a:endParaRPr/>
          </a:p>
        </p:txBody>
      </p:sp>
      <p:sp>
        <p:nvSpPr>
          <p:cNvPr id="262" name="CustomShape 6"/>
          <p:cNvSpPr/>
          <p:nvPr/>
        </p:nvSpPr>
        <p:spPr>
          <a:xfrm>
            <a:off x="625680" y="5668560"/>
            <a:ext cx="78922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ifs.AddMapping(7.5, 15, 22.5, 15, 7.5, 30, </a:t>
            </a:r>
            <a:r>
              <a:rPr lang="en-US" sz="2000" spc="-1" strike="noStrike">
                <a:solidFill>
                  <a:srgbClr val="2b91a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Color</a:t>
            </a: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.Blue);</a:t>
            </a:r>
            <a:endParaRPr/>
          </a:p>
        </p:txBody>
      </p:sp>
      <p:sp>
        <p:nvSpPr>
          <p:cNvPr id="263" name="CustomShape 7"/>
          <p:cNvSpPr/>
          <p:nvPr/>
        </p:nvSpPr>
        <p:spPr>
          <a:xfrm>
            <a:off x="3641760" y="2519640"/>
            <a:ext cx="1863360" cy="18612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8"/>
          <p:cNvSpPr/>
          <p:nvPr/>
        </p:nvSpPr>
        <p:spPr>
          <a:xfrm>
            <a:off x="6433200" y="2514600"/>
            <a:ext cx="1863360" cy="18666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CustomShape 9"/>
          <p:cNvSpPr/>
          <p:nvPr/>
        </p:nvSpPr>
        <p:spPr>
          <a:xfrm>
            <a:off x="4942440" y="2141280"/>
            <a:ext cx="1139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(30, 30)</a:t>
            </a:r>
            <a:endParaRPr/>
          </a:p>
        </p:txBody>
      </p:sp>
      <p:sp>
        <p:nvSpPr>
          <p:cNvPr id="266" name="TextShape 10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4494FE1F-4F28-43A5-88AF-939E6AB854A8}" type="slidenum"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/>
          </a:p>
        </p:txBody>
      </p:sp>
    </p:spTree>
  </p:cSld>
  <p:timing>
    <p:tnLst>
      <p:par>
        <p:cTn id="161" dur="indefinite" restart="never" nodeType="tmRoot">
          <p:childTnLst>
            <p:seq>
              <p:cTn id="1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extShape 1"/>
          <p:cNvSpPr txBox="1"/>
          <p:nvPr/>
        </p:nvSpPr>
        <p:spPr>
          <a:xfrm>
            <a:off x="628560" y="365040"/>
            <a:ext cx="7886520" cy="1103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Strange Attractor </a:t>
            </a: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of Iterated Mappings</a:t>
            </a:r>
            <a:endParaRPr/>
          </a:p>
        </p:txBody>
      </p:sp>
      <p:pic>
        <p:nvPicPr>
          <p:cNvPr id="268" name="Picture 2" descr=""/>
          <p:cNvPicPr/>
          <p:nvPr/>
        </p:nvPicPr>
        <p:blipFill>
          <a:blip r:embed="rId1"/>
          <a:stretch/>
        </p:blipFill>
        <p:spPr>
          <a:xfrm>
            <a:off x="706680" y="1468440"/>
            <a:ext cx="7729920" cy="4700160"/>
          </a:xfrm>
          <a:prstGeom prst="rect">
            <a:avLst/>
          </a:prstGeom>
          <a:ln>
            <a:noFill/>
          </a:ln>
        </p:spPr>
      </p:pic>
      <p:sp>
        <p:nvSpPr>
          <p:cNvPr id="269" name="CustomShape 2"/>
          <p:cNvSpPr/>
          <p:nvPr/>
        </p:nvSpPr>
        <p:spPr>
          <a:xfrm flipV="1">
            <a:off x="2774520" y="2255400"/>
            <a:ext cx="958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7030a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ustomShape 3"/>
          <p:cNvSpPr/>
          <p:nvPr/>
        </p:nvSpPr>
        <p:spPr>
          <a:xfrm flipV="1">
            <a:off x="5605920" y="2241360"/>
            <a:ext cx="958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7030a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CustomShape 4"/>
          <p:cNvSpPr/>
          <p:nvPr/>
        </p:nvSpPr>
        <p:spPr>
          <a:xfrm flipV="1">
            <a:off x="5605920" y="4984560"/>
            <a:ext cx="958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7030a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CustomShape 5"/>
          <p:cNvSpPr/>
          <p:nvPr/>
        </p:nvSpPr>
        <p:spPr>
          <a:xfrm flipH="1">
            <a:off x="2484000" y="3543480"/>
            <a:ext cx="3847680" cy="83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7030a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" name="CustomShape 6"/>
          <p:cNvSpPr/>
          <p:nvPr/>
        </p:nvSpPr>
        <p:spPr>
          <a:xfrm flipV="1">
            <a:off x="2774520" y="4970520"/>
            <a:ext cx="958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7030a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" name="CustomShape 7"/>
          <p:cNvSpPr/>
          <p:nvPr/>
        </p:nvSpPr>
        <p:spPr>
          <a:xfrm>
            <a:off x="3634200" y="1599840"/>
            <a:ext cx="1863360" cy="18612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5" name="CustomShape 8"/>
          <p:cNvSpPr/>
          <p:nvPr/>
        </p:nvSpPr>
        <p:spPr>
          <a:xfrm>
            <a:off x="6425640" y="1594440"/>
            <a:ext cx="1863360" cy="18666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6" name="CustomShape 9"/>
          <p:cNvSpPr/>
          <p:nvPr/>
        </p:nvSpPr>
        <p:spPr>
          <a:xfrm>
            <a:off x="3634200" y="4175640"/>
            <a:ext cx="1863360" cy="18612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CustomShape 10"/>
          <p:cNvSpPr/>
          <p:nvPr/>
        </p:nvSpPr>
        <p:spPr>
          <a:xfrm>
            <a:off x="6425640" y="4170240"/>
            <a:ext cx="1863360" cy="18666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CustomShape 11"/>
          <p:cNvSpPr/>
          <p:nvPr/>
        </p:nvSpPr>
        <p:spPr>
          <a:xfrm>
            <a:off x="842040" y="4178160"/>
            <a:ext cx="1863360" cy="18612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TextShape 1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16DF134A-7319-4719-808A-8A07B6527CA2}" type="slidenum"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/>
          </a:p>
        </p:txBody>
      </p:sp>
      <p:sp>
        <p:nvSpPr>
          <p:cNvPr id="280" name="CustomShape 13"/>
          <p:cNvSpPr/>
          <p:nvPr/>
        </p:nvSpPr>
        <p:spPr>
          <a:xfrm>
            <a:off x="2049840" y="3110760"/>
            <a:ext cx="5043960" cy="6998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 and run Lab 1</a:t>
            </a:r>
            <a:endParaRPr/>
          </a:p>
        </p:txBody>
      </p:sp>
    </p:spTree>
  </p:cSld>
  <p:timing>
    <p:tnLst>
      <p:par>
        <p:cTn id="163" dur="indefinite" restart="never" nodeType="tmRoot">
          <p:childTnLst>
            <p:seq>
              <p:cTn id="164" dur="indefinite" nodeType="mainSeq">
                <p:childTnLst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1"/>
          <p:cNvSpPr txBox="1"/>
          <p:nvPr/>
        </p:nvSpPr>
        <p:spPr>
          <a:xfrm>
            <a:off x="628560" y="365040"/>
            <a:ext cx="7886520" cy="1103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Lab 1 – Draw Triangle IFS</a:t>
            </a:r>
            <a:endParaRPr/>
          </a:p>
        </p:txBody>
      </p:sp>
      <p:sp>
        <p:nvSpPr>
          <p:cNvPr id="282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54BE20D1-4338-45BA-9900-71743B298219}" type="slidenum"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/>
          </a:p>
        </p:txBody>
      </p:sp>
      <p:pic>
        <p:nvPicPr>
          <p:cNvPr id="283" name="Picture 2" descr=""/>
          <p:cNvPicPr/>
          <p:nvPr/>
        </p:nvPicPr>
        <p:blipFill>
          <a:blip r:embed="rId1"/>
          <a:stretch/>
        </p:blipFill>
        <p:spPr>
          <a:xfrm>
            <a:off x="1905480" y="1449000"/>
            <a:ext cx="5332320" cy="4898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85" dur="indefinite" restart="never" nodeType="tmRoot">
          <p:childTnLst>
            <p:seq>
              <p:cTn id="1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628560" y="365040"/>
            <a:ext cx="7886520" cy="1103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Seminar Goals</a:t>
            </a:r>
            <a:endParaRPr/>
          </a:p>
        </p:txBody>
      </p:sp>
      <p:sp>
        <p:nvSpPr>
          <p:cNvPr id="92" name="TextShape 2"/>
          <p:cNvSpPr txBox="1"/>
          <p:nvPr/>
        </p:nvSpPr>
        <p:spPr>
          <a:xfrm>
            <a:off x="613080" y="1825560"/>
            <a:ext cx="78865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00000"/>
              </a:lnSpc>
              <a:buFont typeface="Arial"/>
              <a:buChar char="•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Review 2D </a:t>
            </a:r>
            <a:r>
              <a:rPr b="1" lang="en-US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Affine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Transformations</a:t>
            </a:r>
            <a:endParaRPr/>
          </a:p>
          <a:p>
            <a:pPr lvl="1" marL="685800" indent="-228240">
              <a:lnSpc>
                <a:spcPct val="100000"/>
              </a:lnSpc>
              <a:buFont typeface="Arial"/>
              <a:buChar char="•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Rotation, Translation, Scaling, Reflection</a:t>
            </a:r>
            <a:endParaRPr/>
          </a:p>
          <a:p>
            <a:pPr lvl="1" marL="685800" indent="-228240">
              <a:lnSpc>
                <a:spcPct val="100000"/>
              </a:lnSpc>
              <a:buClr>
                <a:srgbClr val="0070c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Transformation Matrices</a:t>
            </a:r>
            <a:endParaRPr/>
          </a:p>
          <a:p>
            <a:pPr marL="228600" indent="-228240">
              <a:lnSpc>
                <a:spcPct val="100000"/>
              </a:lnSpc>
              <a:buFont typeface="Arial"/>
              <a:buChar char="•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Understand Iterated Function Systems (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IFS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/>
          </a:p>
          <a:p>
            <a:pPr lvl="1" marL="685800" indent="-228240">
              <a:lnSpc>
                <a:spcPct val="100000"/>
              </a:lnSpc>
              <a:buFont typeface="Arial"/>
              <a:buChar char="•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Mappings, </a:t>
            </a:r>
            <a:r>
              <a:rPr b="1" lang="en-US" sz="20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Collage Theorem</a:t>
            </a: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&amp; IFS Compression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93" name="TextShape 3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F76568CB-A591-4B3F-8AE0-6782E7F2F6AC}" type="slidenum"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Picture 4" descr=""/>
          <p:cNvPicPr/>
          <p:nvPr/>
        </p:nvPicPr>
        <p:blipFill>
          <a:blip r:embed="rId1"/>
          <a:stretch/>
        </p:blipFill>
        <p:spPr>
          <a:xfrm>
            <a:off x="1927080" y="1365480"/>
            <a:ext cx="5289840" cy="5252400"/>
          </a:xfrm>
          <a:prstGeom prst="rect">
            <a:avLst/>
          </a:prstGeom>
          <a:ln>
            <a:noFill/>
          </a:ln>
        </p:spPr>
      </p:pic>
      <p:sp>
        <p:nvSpPr>
          <p:cNvPr id="285" name="TextShape 1"/>
          <p:cNvSpPr txBox="1"/>
          <p:nvPr/>
        </p:nvSpPr>
        <p:spPr>
          <a:xfrm>
            <a:off x="628560" y="365040"/>
            <a:ext cx="7886520" cy="1103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Lab 1 – Draw Triangle IFS</a:t>
            </a:r>
            <a:endParaRPr/>
          </a:p>
        </p:txBody>
      </p:sp>
      <p:sp>
        <p:nvSpPr>
          <p:cNvPr id="286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730855E6-C12F-4E9E-8B80-BBFAE9B5628B}" type="slidenum"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/>
          </a:p>
        </p:txBody>
      </p:sp>
      <p:sp>
        <p:nvSpPr>
          <p:cNvPr id="287" name="CustomShape 3"/>
          <p:cNvSpPr/>
          <p:nvPr/>
        </p:nvSpPr>
        <p:spPr>
          <a:xfrm>
            <a:off x="2302200" y="3267360"/>
            <a:ext cx="4466880" cy="644760"/>
          </a:xfrm>
          <a:prstGeom prst="rect">
            <a:avLst/>
          </a:prstGeom>
          <a:noFill/>
          <a:ln w="284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" name="CustomShape 4"/>
          <p:cNvSpPr/>
          <p:nvPr/>
        </p:nvSpPr>
        <p:spPr>
          <a:xfrm>
            <a:off x="2302200" y="5358240"/>
            <a:ext cx="4068720" cy="1103400"/>
          </a:xfrm>
          <a:prstGeom prst="rect">
            <a:avLst/>
          </a:prstGeom>
          <a:noFill/>
          <a:ln w="284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" name="CustomShape 5"/>
          <p:cNvSpPr/>
          <p:nvPr/>
        </p:nvSpPr>
        <p:spPr>
          <a:xfrm>
            <a:off x="2302200" y="2545560"/>
            <a:ext cx="2750400" cy="246240"/>
          </a:xfrm>
          <a:prstGeom prst="rect">
            <a:avLst/>
          </a:prstGeom>
          <a:noFill/>
          <a:ln w="284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" name="CustomShape 6"/>
          <p:cNvSpPr/>
          <p:nvPr/>
        </p:nvSpPr>
        <p:spPr>
          <a:xfrm>
            <a:off x="5768640" y="2367000"/>
            <a:ext cx="2563920" cy="623520"/>
          </a:xfrm>
          <a:prstGeom prst="borderCallout2">
            <a:avLst>
              <a:gd name="adj1" fmla="val 48374"/>
              <a:gd name="adj2" fmla="val -2456"/>
              <a:gd name="adj3" fmla="val 103773"/>
              <a:gd name="adj4" fmla="val -27660"/>
              <a:gd name="adj5" fmla="val 106360"/>
              <a:gd name="adj6" fmla="val -59601"/>
            </a:avLst>
          </a:prstGeom>
          <a:solidFill>
            <a:schemeClr val="bg1"/>
          </a:solidFill>
          <a:ln w="2844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happens when we change depth to 1 or 2?</a:t>
            </a:r>
            <a:endParaRPr/>
          </a:p>
        </p:txBody>
      </p:sp>
    </p:spTree>
  </p:cSld>
  <p:timing>
    <p:tnLst>
      <p:par>
        <p:cTn id="187" dur="indefinite" restart="never" nodeType="tmRoot">
          <p:childTnLst>
            <p:seq>
              <p:cTn id="188" dur="indefinite" nodeType="mainSeq">
                <p:childTnLst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3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4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9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0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5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6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Shape 1"/>
          <p:cNvSpPr txBox="1"/>
          <p:nvPr/>
        </p:nvSpPr>
        <p:spPr>
          <a:xfrm>
            <a:off x="628560" y="365040"/>
            <a:ext cx="7886520" cy="1103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Lab 1 – Draw Triangle IFS</a:t>
            </a:r>
            <a:endParaRPr/>
          </a:p>
        </p:txBody>
      </p:sp>
      <p:sp>
        <p:nvSpPr>
          <p:cNvPr id="292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2098A989-A8E1-491A-948B-8F648B08DA02}" type="slidenum"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/>
          </a:p>
        </p:txBody>
      </p:sp>
      <p:pic>
        <p:nvPicPr>
          <p:cNvPr id="293" name="Picture 4" descr=""/>
          <p:cNvPicPr/>
          <p:nvPr/>
        </p:nvPicPr>
        <p:blipFill>
          <a:blip r:embed="rId1"/>
          <a:stretch/>
        </p:blipFill>
        <p:spPr>
          <a:xfrm>
            <a:off x="1767240" y="1395000"/>
            <a:ext cx="5608800" cy="5153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1" dur="indefinite" restart="never" nodeType="tmRoot">
          <p:childTnLst>
            <p:seq>
              <p:cTn id="2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628560" y="365040"/>
            <a:ext cx="7886520" cy="1103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From Mappings to a Transformation Matrix</a:t>
            </a:r>
            <a:endParaRPr/>
          </a:p>
        </p:txBody>
      </p:sp>
      <p:sp>
        <p:nvSpPr>
          <p:cNvPr id="295" name="TextShape 2"/>
          <p:cNvSpPr txBox="1"/>
          <p:nvPr/>
        </p:nvSpPr>
        <p:spPr>
          <a:xfrm>
            <a:off x="613080" y="1825560"/>
            <a:ext cx="8007120" cy="4840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00000"/>
              </a:lnSpc>
              <a:buFont typeface="Arial"/>
              <a:buChar char="•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 now we know a </a:t>
            </a:r>
            <a:r>
              <a:rPr b="1" i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single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mapping moves a set of </a:t>
            </a:r>
            <a:r>
              <a:rPr b="1" lang="en-US" sz="24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three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consistent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initial points to three desired final locations</a:t>
            </a:r>
            <a:endParaRPr/>
          </a:p>
          <a:p>
            <a:pPr marL="228600" indent="-228240">
              <a:lnSpc>
                <a:spcPct val="100000"/>
              </a:lnSpc>
              <a:buFont typeface="Arial"/>
              <a:buChar char="•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 also know that we need to specify </a:t>
            </a:r>
            <a:r>
              <a:rPr b="1" lang="en-US" sz="24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three</a:t>
            </a:r>
            <a:r>
              <a:rPr lang="en-US" sz="24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mappings to solve for the </a:t>
            </a:r>
            <a:r>
              <a:rPr b="1" lang="en-US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unknowns in a transformation matrix</a:t>
            </a:r>
            <a:endParaRPr/>
          </a:p>
          <a:p>
            <a:pPr marL="228600" indent="-228240">
              <a:lnSpc>
                <a:spcPct val="100000"/>
              </a:lnSpc>
              <a:buFont typeface="Arial"/>
              <a:buChar char="•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If we can solve those </a:t>
            </a:r>
            <a:r>
              <a:rPr b="1" lang="en-US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two systems of three unknowns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we can generate the transformation matrix that exactly produces those three mappings (solve for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.. f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/>
          </a:p>
        </p:txBody>
      </p:sp>
      <p:sp>
        <p:nvSpPr>
          <p:cNvPr id="296" name="TextShape 3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06743E09-8D08-42E5-B4CB-1389C84F5BEF}" type="slidenum"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/>
          </a:p>
        </p:txBody>
      </p:sp>
      <p:sp>
        <p:nvSpPr>
          <p:cNvPr id="297" name="CustomShape 4"/>
          <p:cNvSpPr/>
          <p:nvPr/>
        </p:nvSpPr>
        <p:spPr>
          <a:xfrm>
            <a:off x="1623240" y="4782960"/>
            <a:ext cx="259380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5"/>
          <p:cNvSpPr/>
          <p:nvPr/>
        </p:nvSpPr>
        <p:spPr>
          <a:xfrm>
            <a:off x="1623240" y="4782960"/>
            <a:ext cx="259380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/>
          </a:p>
        </p:txBody>
      </p:sp>
      <p:sp>
        <p:nvSpPr>
          <p:cNvPr id="299" name="CustomShape 6"/>
          <p:cNvSpPr/>
          <p:nvPr/>
        </p:nvSpPr>
        <p:spPr>
          <a:xfrm>
            <a:off x="1623240" y="5384880"/>
            <a:ext cx="260100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7"/>
          <p:cNvSpPr/>
          <p:nvPr/>
        </p:nvSpPr>
        <p:spPr>
          <a:xfrm>
            <a:off x="1623240" y="5384880"/>
            <a:ext cx="260100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/>
          </a:p>
        </p:txBody>
      </p:sp>
      <p:sp>
        <p:nvSpPr>
          <p:cNvPr id="301" name="CustomShape 8"/>
          <p:cNvSpPr/>
          <p:nvPr/>
        </p:nvSpPr>
        <p:spPr>
          <a:xfrm>
            <a:off x="1616040" y="5987160"/>
            <a:ext cx="261504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9"/>
          <p:cNvSpPr/>
          <p:nvPr/>
        </p:nvSpPr>
        <p:spPr>
          <a:xfrm>
            <a:off x="1616040" y="5987160"/>
            <a:ext cx="261504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/>
          </a:p>
        </p:txBody>
      </p:sp>
      <p:sp>
        <p:nvSpPr>
          <p:cNvPr id="303" name="CustomShape 10"/>
          <p:cNvSpPr/>
          <p:nvPr/>
        </p:nvSpPr>
        <p:spPr>
          <a:xfrm>
            <a:off x="4884480" y="4782960"/>
            <a:ext cx="26179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11"/>
          <p:cNvSpPr/>
          <p:nvPr/>
        </p:nvSpPr>
        <p:spPr>
          <a:xfrm>
            <a:off x="4884480" y="4782960"/>
            <a:ext cx="26179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/>
          </a:p>
        </p:txBody>
      </p:sp>
      <p:sp>
        <p:nvSpPr>
          <p:cNvPr id="305" name="CustomShape 12"/>
          <p:cNvSpPr/>
          <p:nvPr/>
        </p:nvSpPr>
        <p:spPr>
          <a:xfrm>
            <a:off x="4884480" y="5384880"/>
            <a:ext cx="263916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13"/>
          <p:cNvSpPr/>
          <p:nvPr/>
        </p:nvSpPr>
        <p:spPr>
          <a:xfrm>
            <a:off x="4884480" y="5384880"/>
            <a:ext cx="263916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/>
          </a:p>
        </p:txBody>
      </p:sp>
      <p:sp>
        <p:nvSpPr>
          <p:cNvPr id="307" name="CustomShape 14"/>
          <p:cNvSpPr/>
          <p:nvPr/>
        </p:nvSpPr>
        <p:spPr>
          <a:xfrm>
            <a:off x="4877640" y="5987160"/>
            <a:ext cx="263916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15"/>
          <p:cNvSpPr/>
          <p:nvPr/>
        </p:nvSpPr>
        <p:spPr>
          <a:xfrm>
            <a:off x="4877640" y="5987160"/>
            <a:ext cx="263916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/>
          </a:p>
        </p:txBody>
      </p:sp>
      <p:sp>
        <p:nvSpPr>
          <p:cNvPr id="309" name="CustomShape 16"/>
          <p:cNvSpPr/>
          <p:nvPr/>
        </p:nvSpPr>
        <p:spPr>
          <a:xfrm>
            <a:off x="1530000" y="4712760"/>
            <a:ext cx="2819160" cy="1843560"/>
          </a:xfrm>
          <a:prstGeom prst="rect">
            <a:avLst/>
          </a:prstGeom>
          <a:noFill/>
          <a:ln w="3816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17"/>
          <p:cNvSpPr/>
          <p:nvPr/>
        </p:nvSpPr>
        <p:spPr>
          <a:xfrm>
            <a:off x="4794840" y="4712760"/>
            <a:ext cx="2819160" cy="1843560"/>
          </a:xfrm>
          <a:prstGeom prst="rect">
            <a:avLst/>
          </a:prstGeom>
          <a:noFill/>
          <a:ln w="3816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13" dur="indefinite" restart="never" nodeType="tmRoot">
          <p:childTnLst>
            <p:seq>
              <p:cTn id="214" dur="indefinite" nodeType="mainSeq">
                <p:childTnLst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12" end="2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221" end="37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extShape 1"/>
          <p:cNvSpPr txBox="1"/>
          <p:nvPr/>
        </p:nvSpPr>
        <p:spPr>
          <a:xfrm>
            <a:off x="613080" y="1825560"/>
            <a:ext cx="8007120" cy="24606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00000"/>
              </a:lnSpc>
              <a:buFont typeface="Arial"/>
              <a:buChar char="•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Note this is the </a:t>
            </a:r>
            <a:r>
              <a:rPr b="1" i="1" lang="en-US" sz="24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reverse</a:t>
            </a:r>
            <a:r>
              <a:rPr b="1" i="1" lang="en-US" sz="24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problem from the 3 x 3 systems of equations we solved in a previous seminar</a:t>
            </a:r>
            <a:endParaRPr/>
          </a:p>
          <a:p>
            <a:pPr lvl="1" marL="685800" indent="-228240">
              <a:lnSpc>
                <a:spcPct val="100000"/>
              </a:lnSpc>
              <a:buFont typeface="Arial"/>
              <a:buChar char="•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Back then we had the coefficients, but didn’t know the values</a:t>
            </a:r>
            <a:endParaRPr/>
          </a:p>
          <a:p>
            <a:pPr lvl="1" marL="685800" indent="-228240">
              <a:lnSpc>
                <a:spcPct val="100000"/>
              </a:lnSpc>
              <a:buFont typeface="Arial"/>
              <a:buChar char="•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 used </a:t>
            </a:r>
            <a:r>
              <a:rPr b="1" lang="en-US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Cramer’s rule </a:t>
            </a: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 determine the values</a:t>
            </a:r>
            <a:endParaRPr/>
          </a:p>
          <a:p>
            <a:pPr marL="228600" indent="-228240">
              <a:lnSpc>
                <a:spcPct val="100000"/>
              </a:lnSpc>
              <a:buFont typeface="Arial"/>
              <a:buChar char="•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 the mappings, we know the values, but now we need to calculate the original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coefficients</a:t>
            </a:r>
            <a:endParaRPr/>
          </a:p>
        </p:txBody>
      </p:sp>
      <p:sp>
        <p:nvSpPr>
          <p:cNvPr id="312" name="TextShape 2"/>
          <p:cNvSpPr txBox="1"/>
          <p:nvPr/>
        </p:nvSpPr>
        <p:spPr>
          <a:xfrm>
            <a:off x="628560" y="365040"/>
            <a:ext cx="7886520" cy="1103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From Mappings to a Transformation Matrix</a:t>
            </a:r>
            <a:endParaRPr/>
          </a:p>
        </p:txBody>
      </p:sp>
      <p:sp>
        <p:nvSpPr>
          <p:cNvPr id="313" name="TextShape 3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90A8A96D-3560-4094-B422-45502E871DFB}" type="slidenum"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/>
          </a:p>
        </p:txBody>
      </p:sp>
      <p:pic>
        <p:nvPicPr>
          <p:cNvPr id="314" name="Picture 16" descr=""/>
          <p:cNvPicPr/>
          <p:nvPr/>
        </p:nvPicPr>
        <p:blipFill>
          <a:blip r:embed="rId1"/>
          <a:stretch/>
        </p:blipFill>
        <p:spPr>
          <a:xfrm>
            <a:off x="839880" y="4335120"/>
            <a:ext cx="3731760" cy="1793160"/>
          </a:xfrm>
          <a:prstGeom prst="rect">
            <a:avLst/>
          </a:prstGeom>
          <a:ln>
            <a:noFill/>
          </a:ln>
        </p:spPr>
      </p:pic>
      <p:sp>
        <p:nvSpPr>
          <p:cNvPr id="315" name="CustomShape 4"/>
          <p:cNvSpPr/>
          <p:nvPr/>
        </p:nvSpPr>
        <p:spPr>
          <a:xfrm>
            <a:off x="4871160" y="4576680"/>
            <a:ext cx="3031200" cy="43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5"/>
          <p:cNvSpPr/>
          <p:nvPr/>
        </p:nvSpPr>
        <p:spPr>
          <a:xfrm>
            <a:off x="4871160" y="4576680"/>
            <a:ext cx="3031200" cy="43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/>
          </a:p>
        </p:txBody>
      </p:sp>
      <p:sp>
        <p:nvSpPr>
          <p:cNvPr id="317" name="CustomShape 6"/>
          <p:cNvSpPr/>
          <p:nvPr/>
        </p:nvSpPr>
        <p:spPr>
          <a:xfrm>
            <a:off x="4871160" y="5056200"/>
            <a:ext cx="3056040" cy="43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7"/>
          <p:cNvSpPr/>
          <p:nvPr/>
        </p:nvSpPr>
        <p:spPr>
          <a:xfrm>
            <a:off x="4871160" y="5056200"/>
            <a:ext cx="3056040" cy="43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/>
          </a:p>
        </p:txBody>
      </p:sp>
      <p:sp>
        <p:nvSpPr>
          <p:cNvPr id="319" name="CustomShape 8"/>
          <p:cNvSpPr/>
          <p:nvPr/>
        </p:nvSpPr>
        <p:spPr>
          <a:xfrm>
            <a:off x="4871160" y="5535720"/>
            <a:ext cx="3056040" cy="43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9"/>
          <p:cNvSpPr/>
          <p:nvPr/>
        </p:nvSpPr>
        <p:spPr>
          <a:xfrm>
            <a:off x="4871160" y="5535720"/>
            <a:ext cx="3056040" cy="43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/>
          </a:p>
        </p:txBody>
      </p:sp>
      <p:sp>
        <p:nvSpPr>
          <p:cNvPr id="321" name="CustomShape 10"/>
          <p:cNvSpPr/>
          <p:nvPr/>
        </p:nvSpPr>
        <p:spPr>
          <a:xfrm>
            <a:off x="4871160" y="4565160"/>
            <a:ext cx="462600" cy="1485000"/>
          </a:xfrm>
          <a:prstGeom prst="rect">
            <a:avLst/>
          </a:prstGeom>
          <a:noFill/>
          <a:ln w="3816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2" name="CustomShape 11"/>
          <p:cNvSpPr/>
          <p:nvPr/>
        </p:nvSpPr>
        <p:spPr>
          <a:xfrm>
            <a:off x="5918760" y="4565160"/>
            <a:ext cx="382680" cy="1485000"/>
          </a:xfrm>
          <a:prstGeom prst="rect">
            <a:avLst/>
          </a:prstGeom>
          <a:noFill/>
          <a:ln w="3816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CustomShape 12"/>
          <p:cNvSpPr/>
          <p:nvPr/>
        </p:nvSpPr>
        <p:spPr>
          <a:xfrm>
            <a:off x="6886440" y="4564800"/>
            <a:ext cx="382680" cy="1485000"/>
          </a:xfrm>
          <a:prstGeom prst="rect">
            <a:avLst/>
          </a:prstGeom>
          <a:noFill/>
          <a:ln w="3816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CustomShape 13"/>
          <p:cNvSpPr/>
          <p:nvPr/>
        </p:nvSpPr>
        <p:spPr>
          <a:xfrm>
            <a:off x="1749600" y="1724040"/>
            <a:ext cx="3482640" cy="1964520"/>
          </a:xfrm>
          <a:prstGeom prst="wedgeEllipseCallout">
            <a:avLst>
              <a:gd name="adj1" fmla="val 58095"/>
              <a:gd name="adj2" fmla="val 86340"/>
            </a:avLst>
          </a:prstGeom>
          <a:solidFill>
            <a:srgbClr val="00b050"/>
          </a:solidFill>
          <a:ln w="3816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 know these values from our chosen </a:t>
            </a:r>
            <a:r>
              <a:rPr b="1" lang="en-US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mappings</a:t>
            </a:r>
            <a:endParaRPr/>
          </a:p>
        </p:txBody>
      </p:sp>
      <p:sp>
        <p:nvSpPr>
          <p:cNvPr id="325" name="CustomShape 14"/>
          <p:cNvSpPr/>
          <p:nvPr/>
        </p:nvSpPr>
        <p:spPr>
          <a:xfrm>
            <a:off x="5700600" y="4564800"/>
            <a:ext cx="257400" cy="1485000"/>
          </a:xfrm>
          <a:prstGeom prst="rect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15"/>
          <p:cNvSpPr/>
          <p:nvPr/>
        </p:nvSpPr>
        <p:spPr>
          <a:xfrm>
            <a:off x="6660000" y="4564800"/>
            <a:ext cx="257400" cy="1485000"/>
          </a:xfrm>
          <a:prstGeom prst="rect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CustomShape 16"/>
          <p:cNvSpPr/>
          <p:nvPr/>
        </p:nvSpPr>
        <p:spPr>
          <a:xfrm>
            <a:off x="7644960" y="4564800"/>
            <a:ext cx="257400" cy="1485000"/>
          </a:xfrm>
          <a:prstGeom prst="rect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17"/>
          <p:cNvSpPr/>
          <p:nvPr/>
        </p:nvSpPr>
        <p:spPr>
          <a:xfrm>
            <a:off x="5730120" y="2383920"/>
            <a:ext cx="2396880" cy="1406520"/>
          </a:xfrm>
          <a:prstGeom prst="wedgeEllipseCallout">
            <a:avLst>
              <a:gd name="adj1" fmla="val -18826"/>
              <a:gd name="adj2" fmla="val 94783"/>
            </a:avLst>
          </a:prstGeom>
          <a:solidFill>
            <a:srgbClr val="ff0000"/>
          </a:solidFill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 don’t know these coefficients</a:t>
            </a:r>
            <a:endParaRPr/>
          </a:p>
        </p:txBody>
      </p:sp>
    </p:spTree>
  </p:cSld>
  <p:timing>
    <p:tnLst>
      <p:par>
        <p:cTn id="227" dur="indefinite" restart="never" nodeType="tmRoot">
          <p:childTnLst>
            <p:seq>
              <p:cTn id="228" dur="indefinite" nodeType="mainSeq">
                <p:childTnLst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209" end="30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Shape 1"/>
          <p:cNvSpPr txBox="1"/>
          <p:nvPr/>
        </p:nvSpPr>
        <p:spPr>
          <a:xfrm>
            <a:off x="628560" y="365040"/>
            <a:ext cx="7886520" cy="1103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From Mappings to a Transformation Matrix</a:t>
            </a:r>
            <a:endParaRPr/>
          </a:p>
        </p:txBody>
      </p:sp>
      <p:sp>
        <p:nvSpPr>
          <p:cNvPr id="330" name="TextShape 2"/>
          <p:cNvSpPr txBox="1"/>
          <p:nvPr/>
        </p:nvSpPr>
        <p:spPr>
          <a:xfrm>
            <a:off x="613080" y="1825560"/>
            <a:ext cx="8007120" cy="2220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00000"/>
              </a:lnSpc>
              <a:buFont typeface="Arial"/>
              <a:buChar char="•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Since normal multiplication is commutative () we can </a:t>
            </a:r>
            <a:r>
              <a:rPr b="1" lang="en-US" sz="24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treat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the  </a:t>
            </a:r>
            <a:r>
              <a:rPr lang="en-US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 if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they were the </a:t>
            </a:r>
            <a:r>
              <a:rPr i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coefficients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and solve for  </a:t>
            </a:r>
            <a:r>
              <a:rPr lang="en-US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 if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they were the </a:t>
            </a:r>
            <a:r>
              <a:rPr i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values</a:t>
            </a:r>
            <a:endParaRPr/>
          </a:p>
          <a:p>
            <a:pPr lvl="1" marL="685800" indent="-228240">
              <a:lnSpc>
                <a:spcPct val="100000"/>
              </a:lnSpc>
              <a:buFont typeface="Arial"/>
              <a:buChar char="•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 can therefore once again use </a:t>
            </a:r>
            <a:r>
              <a:rPr b="1" lang="en-US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Cramer’s rule </a:t>
            </a: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 solve for the transformation matrix for a mapping of three points</a:t>
            </a:r>
            <a:endParaRPr/>
          </a:p>
          <a:p>
            <a:pPr lvl="1" marL="685800" indent="-228240">
              <a:lnSpc>
                <a:spcPct val="100000"/>
              </a:lnSpc>
              <a:buFont typeface="Arial"/>
              <a:buChar char="•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Where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xMin</a:t>
            </a: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yMin</a:t>
            </a: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xMax</a:t>
            </a: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yMax</a:t>
            </a: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20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values come from the base frame!</a:t>
            </a:r>
            <a:endParaRPr/>
          </a:p>
        </p:txBody>
      </p:sp>
      <p:sp>
        <p:nvSpPr>
          <p:cNvPr id="331" name="TextShape 3"/>
          <p:cNvSpPr txBox="1"/>
          <p:nvPr/>
        </p:nvSpPr>
        <p:spPr>
          <a:xfrm>
            <a:off x="613080" y="1825560"/>
            <a:ext cx="8007120" cy="2220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Font typeface="Arial"/>
              <a:buChar char="•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/>
          </a:p>
        </p:txBody>
      </p:sp>
      <p:sp>
        <p:nvSpPr>
          <p:cNvPr id="332" name="TextShape 4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FCDB590B-4D36-4456-8914-587C5B20DAD9}" type="slidenum"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/>
          </a:p>
        </p:txBody>
      </p:sp>
      <p:sp>
        <p:nvSpPr>
          <p:cNvPr id="333" name="CustomShape 5"/>
          <p:cNvSpPr/>
          <p:nvPr/>
        </p:nvSpPr>
        <p:spPr>
          <a:xfrm>
            <a:off x="4479120" y="4626360"/>
            <a:ext cx="3651840" cy="24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6"/>
          <p:cNvSpPr/>
          <p:nvPr/>
        </p:nvSpPr>
        <p:spPr>
          <a:xfrm>
            <a:off x="4479120" y="4626360"/>
            <a:ext cx="3651840" cy="24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/>
          </a:p>
        </p:txBody>
      </p:sp>
      <p:sp>
        <p:nvSpPr>
          <p:cNvPr id="335" name="CustomShape 7"/>
          <p:cNvSpPr/>
          <p:nvPr/>
        </p:nvSpPr>
        <p:spPr>
          <a:xfrm>
            <a:off x="4479120" y="5033520"/>
            <a:ext cx="3710880" cy="24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8"/>
          <p:cNvSpPr/>
          <p:nvPr/>
        </p:nvSpPr>
        <p:spPr>
          <a:xfrm>
            <a:off x="4479120" y="5033520"/>
            <a:ext cx="3710880" cy="24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/>
          </a:p>
        </p:txBody>
      </p:sp>
      <p:sp>
        <p:nvSpPr>
          <p:cNvPr id="337" name="CustomShape 9"/>
          <p:cNvSpPr/>
          <p:nvPr/>
        </p:nvSpPr>
        <p:spPr>
          <a:xfrm>
            <a:off x="4479120" y="5447880"/>
            <a:ext cx="3710880" cy="24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10"/>
          <p:cNvSpPr/>
          <p:nvPr/>
        </p:nvSpPr>
        <p:spPr>
          <a:xfrm>
            <a:off x="4479120" y="5447880"/>
            <a:ext cx="3710880" cy="24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/>
          </a:p>
        </p:txBody>
      </p:sp>
      <p:sp>
        <p:nvSpPr>
          <p:cNvPr id="339" name="CustomShape 11"/>
          <p:cNvSpPr/>
          <p:nvPr/>
        </p:nvSpPr>
        <p:spPr>
          <a:xfrm>
            <a:off x="4387680" y="4460400"/>
            <a:ext cx="3933000" cy="1485720"/>
          </a:xfrm>
          <a:prstGeom prst="rect">
            <a:avLst/>
          </a:prstGeom>
          <a:noFill/>
          <a:ln w="3816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CustomShape 12"/>
          <p:cNvSpPr/>
          <p:nvPr/>
        </p:nvSpPr>
        <p:spPr>
          <a:xfrm>
            <a:off x="3893760" y="5073480"/>
            <a:ext cx="410400" cy="24948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13"/>
          <p:cNvSpPr/>
          <p:nvPr/>
        </p:nvSpPr>
        <p:spPr>
          <a:xfrm>
            <a:off x="920160" y="4460400"/>
            <a:ext cx="2819160" cy="1485360"/>
          </a:xfrm>
          <a:prstGeom prst="rect">
            <a:avLst/>
          </a:prstGeom>
          <a:noFill/>
          <a:ln w="3816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2" name="Picture 7" descr=""/>
          <p:cNvPicPr/>
          <p:nvPr/>
        </p:nvPicPr>
        <p:blipFill>
          <a:blip r:embed="rId1"/>
          <a:stretch/>
        </p:blipFill>
        <p:spPr>
          <a:xfrm>
            <a:off x="978480" y="4582080"/>
            <a:ext cx="2702520" cy="1231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49" dur="indefinite" restart="never" nodeType="tmRoot">
          <p:childTnLst>
            <p:seq>
              <p:cTn id="250" dur="indefinite" nodeType="mainSeq">
                <p:childTnLst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extShape 1"/>
          <p:cNvSpPr txBox="1"/>
          <p:nvPr/>
        </p:nvSpPr>
        <p:spPr>
          <a:xfrm>
            <a:off x="628560" y="365040"/>
            <a:ext cx="7886520" cy="1103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Cramer’s Rule</a:t>
            </a:r>
            <a:endParaRPr/>
          </a:p>
        </p:txBody>
      </p:sp>
      <p:pic>
        <p:nvPicPr>
          <p:cNvPr id="344" name="Picture 7" descr=""/>
          <p:cNvPicPr/>
          <p:nvPr/>
        </p:nvPicPr>
        <p:blipFill>
          <a:blip r:embed="rId1"/>
          <a:stretch/>
        </p:blipFill>
        <p:spPr>
          <a:xfrm>
            <a:off x="234720" y="1533960"/>
            <a:ext cx="8674200" cy="4714560"/>
          </a:xfrm>
          <a:prstGeom prst="rect">
            <a:avLst/>
          </a:prstGeom>
          <a:ln>
            <a:noFill/>
          </a:ln>
        </p:spPr>
      </p:pic>
      <p:sp>
        <p:nvSpPr>
          <p:cNvPr id="345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58E40B91-950D-439A-96BC-F1E3C870AB44}" type="slidenum"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/>
          </a:p>
        </p:txBody>
      </p:sp>
    </p:spTree>
  </p:cSld>
  <p:timing>
    <p:tnLst>
      <p:par>
        <p:cTn id="267" dur="indefinite" restart="never" nodeType="tmRoot">
          <p:childTnLst>
            <p:seq>
              <p:cTn id="2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extShape 1"/>
          <p:cNvSpPr txBox="1"/>
          <p:nvPr/>
        </p:nvSpPr>
        <p:spPr>
          <a:xfrm>
            <a:off x="628560" y="365040"/>
            <a:ext cx="7886520" cy="1103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Iterated Function System</a:t>
            </a:r>
            <a:endParaRPr/>
          </a:p>
        </p:txBody>
      </p:sp>
      <p:sp>
        <p:nvSpPr>
          <p:cNvPr id="347" name="TextShape 2"/>
          <p:cNvSpPr txBox="1"/>
          <p:nvPr/>
        </p:nvSpPr>
        <p:spPr>
          <a:xfrm>
            <a:off x="613080" y="1825560"/>
            <a:ext cx="8007120" cy="42318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00000"/>
              </a:lnSpc>
              <a:buFont typeface="Arial"/>
              <a:buChar char="•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 </a:t>
            </a:r>
            <a:r>
              <a:rPr b="1" lang="en-US" sz="24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IFS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is a set of 2D affine transforms (linear equations)</a:t>
            </a:r>
            <a:endParaRPr/>
          </a:p>
          <a:p>
            <a:pPr lvl="1" marL="685800" indent="-228240">
              <a:lnSpc>
                <a:spcPct val="100000"/>
              </a:lnSpc>
              <a:buFont typeface="Arial"/>
              <a:buChar char="•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During each iteration, the current  pixel is colored</a:t>
            </a:r>
            <a:endParaRPr/>
          </a:p>
          <a:p>
            <a:pPr lvl="1" marL="685800" indent="-228240">
              <a:lnSpc>
                <a:spcPct val="100000"/>
              </a:lnSpc>
              <a:buFont typeface="Arial"/>
              <a:buChar char="•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One of the transforms in the IFS is selected</a:t>
            </a:r>
            <a:endParaRPr/>
          </a:p>
          <a:p>
            <a:pPr lvl="1" marL="685800" indent="-228240">
              <a:lnSpc>
                <a:spcPct val="100000"/>
              </a:lnSpc>
              <a:buFont typeface="Arial"/>
              <a:buChar char="•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That transform maps the current  to  </a:t>
            </a:r>
            <a:endParaRPr/>
          </a:p>
          <a:p>
            <a:pPr lvl="1" marL="685800" indent="-228240">
              <a:lnSpc>
                <a:spcPct val="100000"/>
              </a:lnSpc>
              <a:buFont typeface="Arial"/>
              <a:buChar char="•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 point becomes the new  and the </a:t>
            </a:r>
            <a:r>
              <a:rPr b="1" lang="en-US" sz="20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process repeats</a:t>
            </a:r>
            <a:endParaRPr/>
          </a:p>
          <a:p>
            <a:pPr marL="228600" indent="-228240">
              <a:lnSpc>
                <a:spcPct val="100000"/>
              </a:lnSpc>
              <a:buFont typeface="Arial"/>
              <a:buChar char="•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Each IFS transform has a probability</a:t>
            </a:r>
            <a:endParaRPr/>
          </a:p>
          <a:p>
            <a:pPr lvl="1" marL="685800" indent="-228240">
              <a:lnSpc>
                <a:spcPct val="100000"/>
              </a:lnSpc>
              <a:buFont typeface="Arial"/>
              <a:buChar char="•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 some systems, every transform has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equal probability </a:t>
            </a: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of being chosen for the current iteration</a:t>
            </a:r>
            <a:endParaRPr/>
          </a:p>
          <a:p>
            <a:pPr lvl="1" marL="685800" indent="-228240">
              <a:lnSpc>
                <a:spcPct val="100000"/>
              </a:lnSpc>
              <a:buFont typeface="Arial"/>
              <a:buChar char="•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 other systems, the probability is not </a:t>
            </a:r>
            <a:r>
              <a:rPr lang="en-US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uniform</a:t>
            </a: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and some transforms may be “</a:t>
            </a:r>
            <a:r>
              <a:rPr b="1" lang="en-US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favored</a:t>
            </a: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” over others</a:t>
            </a:r>
            <a:endParaRPr/>
          </a:p>
        </p:txBody>
      </p:sp>
      <p:sp>
        <p:nvSpPr>
          <p:cNvPr id="348" name="TextShape 3"/>
          <p:cNvSpPr txBox="1"/>
          <p:nvPr/>
        </p:nvSpPr>
        <p:spPr>
          <a:xfrm>
            <a:off x="613080" y="1825560"/>
            <a:ext cx="8007120" cy="42318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Font typeface="Arial"/>
              <a:buChar char="•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/>
          </a:p>
        </p:txBody>
      </p:sp>
      <p:sp>
        <p:nvSpPr>
          <p:cNvPr id="349" name="TextShape 4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FED51BD3-ED2B-44EE-907A-E8DC9547C11D}" type="slidenum"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/>
          </a:p>
        </p:txBody>
      </p:sp>
    </p:spTree>
  </p:cSld>
  <p:timing>
    <p:tnLst>
      <p:par>
        <p:cTn id="269" dur="indefinite" restart="never" nodeType="tmRoot">
          <p:childTnLst>
            <p:seq>
              <p:cTn id="270" dur="indefinite" nodeType="mainSeq">
                <p:childTnLst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TextShape 1"/>
          <p:cNvSpPr txBox="1"/>
          <p:nvPr/>
        </p:nvSpPr>
        <p:spPr>
          <a:xfrm>
            <a:off x="628560" y="365040"/>
            <a:ext cx="7886520" cy="1103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Iterated Function System</a:t>
            </a:r>
            <a:endParaRPr/>
          </a:p>
        </p:txBody>
      </p:sp>
      <p:sp>
        <p:nvSpPr>
          <p:cNvPr id="351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9F7A8C3A-2FE0-424A-9960-B586944B7490}" type="slidenum"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/>
          </a:p>
        </p:txBody>
      </p:sp>
      <p:pic>
        <p:nvPicPr>
          <p:cNvPr id="352" name="Picture 4" descr=""/>
          <p:cNvPicPr/>
          <p:nvPr/>
        </p:nvPicPr>
        <p:blipFill>
          <a:blip r:embed="rId1"/>
          <a:stretch/>
        </p:blipFill>
        <p:spPr>
          <a:xfrm>
            <a:off x="1479960" y="1563480"/>
            <a:ext cx="6184080" cy="4792320"/>
          </a:xfrm>
          <a:prstGeom prst="rect">
            <a:avLst/>
          </a:prstGeom>
          <a:ln>
            <a:noFill/>
          </a:ln>
        </p:spPr>
      </p:pic>
      <p:sp>
        <p:nvSpPr>
          <p:cNvPr id="353" name="CustomShape 3"/>
          <p:cNvSpPr/>
          <p:nvPr/>
        </p:nvSpPr>
        <p:spPr>
          <a:xfrm flipV="1">
            <a:off x="1813680" y="5455080"/>
            <a:ext cx="2255040" cy="441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7030a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4"/>
          <p:cNvSpPr/>
          <p:nvPr/>
        </p:nvSpPr>
        <p:spPr>
          <a:xfrm flipH="1" flipV="1">
            <a:off x="4922640" y="4137120"/>
            <a:ext cx="2316240" cy="1660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7030a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CustomShape 5"/>
          <p:cNvSpPr/>
          <p:nvPr/>
        </p:nvSpPr>
        <p:spPr>
          <a:xfrm>
            <a:off x="2550240" y="2038320"/>
            <a:ext cx="114120" cy="2621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7030a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6"/>
          <p:cNvSpPr/>
          <p:nvPr/>
        </p:nvSpPr>
        <p:spPr>
          <a:xfrm>
            <a:off x="6419880" y="1788840"/>
            <a:ext cx="521640" cy="313920"/>
          </a:xfrm>
          <a:prstGeom prst="rect">
            <a:avLst/>
          </a:prstGeom>
          <a:noFill/>
          <a:ln w="284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7"/>
          <p:cNvSpPr/>
          <p:nvPr/>
        </p:nvSpPr>
        <p:spPr>
          <a:xfrm>
            <a:off x="1417320" y="5992920"/>
            <a:ext cx="471960" cy="244440"/>
          </a:xfrm>
          <a:prstGeom prst="rect">
            <a:avLst/>
          </a:prstGeom>
          <a:noFill/>
          <a:ln w="284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79" dur="indefinite" restart="never" nodeType="tmRoot">
          <p:childTnLst>
            <p:seq>
              <p:cTn id="280" dur="indefinite" nodeType="mainSeq">
                <p:childTnLst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extShape 1"/>
          <p:cNvSpPr txBox="1"/>
          <p:nvPr/>
        </p:nvSpPr>
        <p:spPr>
          <a:xfrm>
            <a:off x="628560" y="365040"/>
            <a:ext cx="7886520" cy="1103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Iterated Function System</a:t>
            </a:r>
            <a:endParaRPr/>
          </a:p>
        </p:txBody>
      </p:sp>
      <p:pic>
        <p:nvPicPr>
          <p:cNvPr id="359" name="Picture 2" descr=""/>
          <p:cNvPicPr/>
          <p:nvPr/>
        </p:nvPicPr>
        <p:blipFill>
          <a:blip r:embed="rId1"/>
          <a:stretch/>
        </p:blipFill>
        <p:spPr>
          <a:xfrm>
            <a:off x="2248920" y="1217160"/>
            <a:ext cx="4941000" cy="4941000"/>
          </a:xfrm>
          <a:prstGeom prst="rect">
            <a:avLst/>
          </a:prstGeom>
          <a:ln>
            <a:noFill/>
          </a:ln>
        </p:spPr>
      </p:pic>
      <p:sp>
        <p:nvSpPr>
          <p:cNvPr id="360" name="CustomShape 2"/>
          <p:cNvSpPr/>
          <p:nvPr/>
        </p:nvSpPr>
        <p:spPr>
          <a:xfrm>
            <a:off x="2205360" y="5460480"/>
            <a:ext cx="11397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(0, 0)</a:t>
            </a:r>
            <a:endParaRPr/>
          </a:p>
        </p:txBody>
      </p:sp>
      <p:sp>
        <p:nvSpPr>
          <p:cNvPr id="361" name="CustomShape 3"/>
          <p:cNvSpPr/>
          <p:nvPr/>
        </p:nvSpPr>
        <p:spPr>
          <a:xfrm>
            <a:off x="2205360" y="1351080"/>
            <a:ext cx="11397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(0, 48)</a:t>
            </a:r>
            <a:endParaRPr/>
          </a:p>
        </p:txBody>
      </p:sp>
      <p:sp>
        <p:nvSpPr>
          <p:cNvPr id="362" name="CustomShape 4"/>
          <p:cNvSpPr/>
          <p:nvPr/>
        </p:nvSpPr>
        <p:spPr>
          <a:xfrm>
            <a:off x="6158520" y="1351080"/>
            <a:ext cx="1141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(48, 48)</a:t>
            </a:r>
            <a:endParaRPr/>
          </a:p>
        </p:txBody>
      </p:sp>
      <p:sp>
        <p:nvSpPr>
          <p:cNvPr id="363" name="CustomShape 5"/>
          <p:cNvSpPr/>
          <p:nvPr/>
        </p:nvSpPr>
        <p:spPr>
          <a:xfrm>
            <a:off x="6158520" y="5460480"/>
            <a:ext cx="1141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(48, 0)</a:t>
            </a:r>
            <a:endParaRPr/>
          </a:p>
        </p:txBody>
      </p:sp>
      <p:sp>
        <p:nvSpPr>
          <p:cNvPr id="364" name="CustomShape 6"/>
          <p:cNvSpPr/>
          <p:nvPr/>
        </p:nvSpPr>
        <p:spPr>
          <a:xfrm>
            <a:off x="628560" y="2071440"/>
            <a:ext cx="172944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Base Frame</a:t>
            </a:r>
            <a:endParaRPr/>
          </a:p>
        </p:txBody>
      </p:sp>
      <p:sp>
        <p:nvSpPr>
          <p:cNvPr id="365" name="CustomShape 7"/>
          <p:cNvSpPr/>
          <p:nvPr/>
        </p:nvSpPr>
        <p:spPr>
          <a:xfrm>
            <a:off x="923760" y="5922360"/>
            <a:ext cx="17848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xMin, yMin</a:t>
            </a:r>
            <a:endParaRPr/>
          </a:p>
        </p:txBody>
      </p:sp>
      <p:sp>
        <p:nvSpPr>
          <p:cNvPr id="366" name="CustomShape 8"/>
          <p:cNvSpPr/>
          <p:nvPr/>
        </p:nvSpPr>
        <p:spPr>
          <a:xfrm>
            <a:off x="7015320" y="953280"/>
            <a:ext cx="17848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xMax, yMax</a:t>
            </a:r>
            <a:endParaRPr/>
          </a:p>
        </p:txBody>
      </p:sp>
      <p:sp>
        <p:nvSpPr>
          <p:cNvPr id="367" name="TextShape 9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7A1C0EB8-81ED-46E8-9449-A7EA34360F7F}" type="slidenum"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/>
          </a:p>
        </p:txBody>
      </p:sp>
    </p:spTree>
  </p:cSld>
  <p:timing>
    <p:tnLst>
      <p:par>
        <p:cTn id="297" dur="indefinite" restart="never" nodeType="tmRoot">
          <p:childTnLst>
            <p:seq>
              <p:cTn id="2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extShape 1"/>
          <p:cNvSpPr txBox="1"/>
          <p:nvPr/>
        </p:nvSpPr>
        <p:spPr>
          <a:xfrm>
            <a:off x="628560" y="365040"/>
            <a:ext cx="7886520" cy="1103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Iterated Function System</a:t>
            </a:r>
            <a:endParaRPr/>
          </a:p>
        </p:txBody>
      </p:sp>
      <p:pic>
        <p:nvPicPr>
          <p:cNvPr id="369" name="Picture 2" descr=""/>
          <p:cNvPicPr/>
          <p:nvPr/>
        </p:nvPicPr>
        <p:blipFill>
          <a:blip r:embed="rId1"/>
          <a:stretch/>
        </p:blipFill>
        <p:spPr>
          <a:xfrm>
            <a:off x="2248920" y="1217160"/>
            <a:ext cx="4941000" cy="4941000"/>
          </a:xfrm>
          <a:prstGeom prst="rect">
            <a:avLst/>
          </a:prstGeom>
          <a:ln>
            <a:noFill/>
          </a:ln>
        </p:spPr>
      </p:pic>
      <p:sp>
        <p:nvSpPr>
          <p:cNvPr id="370" name="CustomShape 2"/>
          <p:cNvSpPr/>
          <p:nvPr/>
        </p:nvSpPr>
        <p:spPr>
          <a:xfrm>
            <a:off x="2800080" y="5448240"/>
            <a:ext cx="1911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7030a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3"/>
          <p:cNvSpPr/>
          <p:nvPr/>
        </p:nvSpPr>
        <p:spPr>
          <a:xfrm>
            <a:off x="2841120" y="1841400"/>
            <a:ext cx="1870920" cy="2636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7030a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CustomShape 4"/>
          <p:cNvSpPr/>
          <p:nvPr/>
        </p:nvSpPr>
        <p:spPr>
          <a:xfrm flipH="1" flipV="1">
            <a:off x="4712400" y="5443200"/>
            <a:ext cx="1886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7030a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5"/>
          <p:cNvSpPr/>
          <p:nvPr/>
        </p:nvSpPr>
        <p:spPr>
          <a:xfrm>
            <a:off x="628560" y="2071440"/>
            <a:ext cx="172944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Mapping #1 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“</a:t>
            </a:r>
            <a:r>
              <a:rPr b="1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Stem”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 = .01</a:t>
            </a:r>
            <a:endParaRPr/>
          </a:p>
        </p:txBody>
      </p:sp>
      <p:sp>
        <p:nvSpPr>
          <p:cNvPr id="374" name="TextShape 6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C6BA483A-8C05-498C-8665-B9534C3D2BF9}" type="slidenum"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/>
          </a:p>
        </p:txBody>
      </p:sp>
    </p:spTree>
  </p:cSld>
  <p:timing>
    <p:tnLst>
      <p:par>
        <p:cTn id="299" dur="indefinite" restart="never" nodeType="tmRoot">
          <p:childTnLst>
            <p:seq>
              <p:cTn id="3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628560" y="1825560"/>
            <a:ext cx="8057880" cy="47998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Font typeface="Arial"/>
              <a:buChar char="•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There are six possible </a:t>
            </a:r>
            <a:r>
              <a:rPr b="1" lang="en-US" sz="24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transformations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of an image</a:t>
            </a:r>
            <a:endParaRPr/>
          </a:p>
          <a:p>
            <a:pPr lvl="1" marL="914400" indent="-456840">
              <a:lnSpc>
                <a:spcPct val="100000"/>
              </a:lnSpc>
              <a:buFont typeface="Calibri Light"/>
              <a:buAutoNum type="arabicPeriod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Scale</a:t>
            </a: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(zoom, magnify, shrink)</a:t>
            </a:r>
            <a:endParaRPr/>
          </a:p>
          <a:p>
            <a:pPr lvl="1" marL="914400" indent="-456840">
              <a:lnSpc>
                <a:spcPct val="100000"/>
              </a:lnSpc>
              <a:buFont typeface="Calibri Light"/>
              <a:buAutoNum type="arabicPeriod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Translate</a:t>
            </a: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(move, slide, drag, push)</a:t>
            </a:r>
            <a:endParaRPr/>
          </a:p>
          <a:p>
            <a:pPr lvl="1" marL="914400" indent="-456840">
              <a:lnSpc>
                <a:spcPct val="100000"/>
              </a:lnSpc>
              <a:buFont typeface="Calibri Light"/>
              <a:buAutoNum type="arabicPeriod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Rotate</a:t>
            </a: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(turn, spin, twist)</a:t>
            </a:r>
            <a:endParaRPr/>
          </a:p>
          <a:p>
            <a:pPr lvl="1" marL="914400" indent="-456840">
              <a:lnSpc>
                <a:spcPct val="100000"/>
              </a:lnSpc>
              <a:buFont typeface="Calibri Light"/>
              <a:buAutoNum type="arabicPeriod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Reflect</a:t>
            </a: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(flip, invert, mirror)</a:t>
            </a:r>
            <a:endParaRPr/>
          </a:p>
          <a:p>
            <a:pPr lvl="1" marL="914400" indent="-456840">
              <a:lnSpc>
                <a:spcPct val="100000"/>
              </a:lnSpc>
              <a:buFont typeface="Calibri Light"/>
              <a:buAutoNum type="arabicPeriod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Shear</a:t>
            </a: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(stretch, squish, distort)</a:t>
            </a:r>
            <a:endParaRPr/>
          </a:p>
          <a:p>
            <a:pPr lvl="1" marL="914400" indent="-456840">
              <a:lnSpc>
                <a:spcPct val="100000"/>
              </a:lnSpc>
              <a:buFont typeface="Calibri Light"/>
              <a:buAutoNum type="arabicPeriod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Identity</a:t>
            </a: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(copy, no change, leave alone, skip)</a:t>
            </a:r>
            <a:endParaRPr/>
          </a:p>
          <a:p>
            <a:pPr marL="228600" indent="-228240">
              <a:lnSpc>
                <a:spcPct val="90000"/>
              </a:lnSpc>
              <a:buFont typeface="Arial"/>
              <a:buChar char="•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Transformations # 1 - 3 are common touch screen operations</a:t>
            </a:r>
            <a:endParaRPr/>
          </a:p>
        </p:txBody>
      </p:sp>
      <p:sp>
        <p:nvSpPr>
          <p:cNvPr id="95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F549D8CE-E2EF-4433-828B-D3F01EB19EDE}" type="slidenum"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/>
          </a:p>
        </p:txBody>
      </p:sp>
      <p:sp>
        <p:nvSpPr>
          <p:cNvPr id="96" name="TextShape 3"/>
          <p:cNvSpPr txBox="1"/>
          <p:nvPr/>
        </p:nvSpPr>
        <p:spPr>
          <a:xfrm>
            <a:off x="628560" y="365040"/>
            <a:ext cx="7886520" cy="1103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2D Affine Transformations</a:t>
            </a:r>
            <a:endParaRPr/>
          </a:p>
        </p:txBody>
      </p:sp>
      <p:pic>
        <p:nvPicPr>
          <p:cNvPr id="97" name="Picture 4" descr=""/>
          <p:cNvPicPr/>
          <p:nvPr/>
        </p:nvPicPr>
        <p:blipFill>
          <a:blip r:embed="rId1"/>
          <a:stretch/>
        </p:blipFill>
        <p:spPr>
          <a:xfrm>
            <a:off x="4627080" y="5281560"/>
            <a:ext cx="4059360" cy="1126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60" end="3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TextShape 1"/>
          <p:cNvSpPr txBox="1"/>
          <p:nvPr/>
        </p:nvSpPr>
        <p:spPr>
          <a:xfrm>
            <a:off x="628560" y="365040"/>
            <a:ext cx="7886520" cy="1103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Iterated Function System</a:t>
            </a:r>
            <a:endParaRPr/>
          </a:p>
        </p:txBody>
      </p:sp>
      <p:pic>
        <p:nvPicPr>
          <p:cNvPr id="376" name="Picture 2" descr=""/>
          <p:cNvPicPr/>
          <p:nvPr/>
        </p:nvPicPr>
        <p:blipFill>
          <a:blip r:embed="rId1"/>
          <a:stretch/>
        </p:blipFill>
        <p:spPr>
          <a:xfrm>
            <a:off x="2248920" y="1217160"/>
            <a:ext cx="4941000" cy="4941000"/>
          </a:xfrm>
          <a:prstGeom prst="rect">
            <a:avLst/>
          </a:prstGeom>
          <a:ln>
            <a:noFill/>
          </a:ln>
        </p:spPr>
      </p:pic>
      <p:sp>
        <p:nvSpPr>
          <p:cNvPr id="377" name="CustomShape 2"/>
          <p:cNvSpPr/>
          <p:nvPr/>
        </p:nvSpPr>
        <p:spPr>
          <a:xfrm flipV="1">
            <a:off x="2838600" y="5145480"/>
            <a:ext cx="1456560" cy="310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7030a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CustomShape 3"/>
          <p:cNvSpPr/>
          <p:nvPr/>
        </p:nvSpPr>
        <p:spPr>
          <a:xfrm>
            <a:off x="2838600" y="1845720"/>
            <a:ext cx="674280" cy="2644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7030a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4"/>
          <p:cNvSpPr/>
          <p:nvPr/>
        </p:nvSpPr>
        <p:spPr>
          <a:xfrm flipH="1" flipV="1">
            <a:off x="5000760" y="4354200"/>
            <a:ext cx="1602360" cy="110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7030a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5"/>
          <p:cNvSpPr/>
          <p:nvPr/>
        </p:nvSpPr>
        <p:spPr>
          <a:xfrm>
            <a:off x="628560" y="2071440"/>
            <a:ext cx="172944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Mapping #2 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“</a:t>
            </a:r>
            <a:r>
              <a:rPr b="1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Left Leaf”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 = .07</a:t>
            </a:r>
            <a:endParaRPr/>
          </a:p>
        </p:txBody>
      </p:sp>
      <p:sp>
        <p:nvSpPr>
          <p:cNvPr id="381" name="TextShape 6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BD07AAFB-0681-4381-93CB-7F907A1B90F2}" type="slidenum"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/>
          </a:p>
        </p:txBody>
      </p:sp>
    </p:spTree>
  </p:cSld>
  <p:timing>
    <p:tnLst>
      <p:par>
        <p:cTn id="301" dur="indefinite" restart="never" nodeType="tmRoot">
          <p:childTnLst>
            <p:seq>
              <p:cTn id="3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TextShape 1"/>
          <p:cNvSpPr txBox="1"/>
          <p:nvPr/>
        </p:nvSpPr>
        <p:spPr>
          <a:xfrm>
            <a:off x="628560" y="365040"/>
            <a:ext cx="7886520" cy="1103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Iterated Function System</a:t>
            </a:r>
            <a:endParaRPr/>
          </a:p>
        </p:txBody>
      </p:sp>
      <p:pic>
        <p:nvPicPr>
          <p:cNvPr id="383" name="Picture 2" descr=""/>
          <p:cNvPicPr/>
          <p:nvPr/>
        </p:nvPicPr>
        <p:blipFill>
          <a:blip r:embed="rId1"/>
          <a:stretch/>
        </p:blipFill>
        <p:spPr>
          <a:xfrm>
            <a:off x="2248920" y="1217160"/>
            <a:ext cx="4941000" cy="4941000"/>
          </a:xfrm>
          <a:prstGeom prst="rect">
            <a:avLst/>
          </a:prstGeom>
          <a:ln>
            <a:noFill/>
          </a:ln>
        </p:spPr>
      </p:pic>
      <p:sp>
        <p:nvSpPr>
          <p:cNvPr id="384" name="CustomShape 2"/>
          <p:cNvSpPr/>
          <p:nvPr/>
        </p:nvSpPr>
        <p:spPr>
          <a:xfrm flipV="1">
            <a:off x="2824200" y="4682520"/>
            <a:ext cx="1628640" cy="764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7030a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CustomShape 3"/>
          <p:cNvSpPr/>
          <p:nvPr/>
        </p:nvSpPr>
        <p:spPr>
          <a:xfrm>
            <a:off x="2868120" y="1957680"/>
            <a:ext cx="2571120" cy="1916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7030a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4"/>
          <p:cNvSpPr/>
          <p:nvPr/>
        </p:nvSpPr>
        <p:spPr>
          <a:xfrm flipH="1">
            <a:off x="4992480" y="5384880"/>
            <a:ext cx="1559880" cy="22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7030a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5"/>
          <p:cNvSpPr/>
          <p:nvPr/>
        </p:nvSpPr>
        <p:spPr>
          <a:xfrm>
            <a:off x="628560" y="2071440"/>
            <a:ext cx="172944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Mapping #3 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“</a:t>
            </a:r>
            <a:r>
              <a:rPr b="1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Right Leaf”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 = .07</a:t>
            </a:r>
            <a:endParaRPr/>
          </a:p>
        </p:txBody>
      </p:sp>
      <p:sp>
        <p:nvSpPr>
          <p:cNvPr id="388" name="TextShape 6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554E2976-BC12-412C-89A2-9AE64E205EF8}" type="slidenum"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/>
          </a:p>
        </p:txBody>
      </p:sp>
    </p:spTree>
  </p:cSld>
  <p:timing>
    <p:tnLst>
      <p:par>
        <p:cTn id="303" dur="indefinite" restart="never" nodeType="tmRoot">
          <p:childTnLst>
            <p:seq>
              <p:cTn id="3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extShape 1"/>
          <p:cNvSpPr txBox="1"/>
          <p:nvPr/>
        </p:nvSpPr>
        <p:spPr>
          <a:xfrm>
            <a:off x="628560" y="365040"/>
            <a:ext cx="7886520" cy="1103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Iterated Function System</a:t>
            </a:r>
            <a:endParaRPr/>
          </a:p>
        </p:txBody>
      </p:sp>
      <p:pic>
        <p:nvPicPr>
          <p:cNvPr id="390" name="Picture 2" descr=""/>
          <p:cNvPicPr/>
          <p:nvPr/>
        </p:nvPicPr>
        <p:blipFill>
          <a:blip r:embed="rId1"/>
          <a:stretch/>
        </p:blipFill>
        <p:spPr>
          <a:xfrm>
            <a:off x="2248920" y="1217160"/>
            <a:ext cx="4941000" cy="4941000"/>
          </a:xfrm>
          <a:prstGeom prst="rect">
            <a:avLst/>
          </a:prstGeom>
          <a:ln>
            <a:noFill/>
          </a:ln>
        </p:spPr>
      </p:pic>
      <p:sp>
        <p:nvSpPr>
          <p:cNvPr id="391" name="CustomShape 2"/>
          <p:cNvSpPr/>
          <p:nvPr/>
        </p:nvSpPr>
        <p:spPr>
          <a:xfrm flipV="1">
            <a:off x="2817360" y="4490640"/>
            <a:ext cx="406080" cy="95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7030a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2" name="CustomShape 3"/>
          <p:cNvSpPr/>
          <p:nvPr/>
        </p:nvSpPr>
        <p:spPr>
          <a:xfrm flipV="1">
            <a:off x="2868120" y="1790640"/>
            <a:ext cx="606240" cy="16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7030a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3" name="CustomShape 4"/>
          <p:cNvSpPr/>
          <p:nvPr/>
        </p:nvSpPr>
        <p:spPr>
          <a:xfrm flipH="1" flipV="1">
            <a:off x="6217920" y="4759200"/>
            <a:ext cx="385920" cy="684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7030a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4" name="CustomShape 5"/>
          <p:cNvSpPr/>
          <p:nvPr/>
        </p:nvSpPr>
        <p:spPr>
          <a:xfrm>
            <a:off x="537120" y="2071440"/>
            <a:ext cx="193716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Mapping #4 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“</a:t>
            </a:r>
            <a:r>
              <a:rPr b="1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Next Frame”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 = .85</a:t>
            </a:r>
            <a:endParaRPr/>
          </a:p>
        </p:txBody>
      </p:sp>
      <p:sp>
        <p:nvSpPr>
          <p:cNvPr id="395" name="TextShape 6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5003D883-05C7-4CF2-BEBA-0E04FF8FB539}" type="slidenum"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/>
          </a:p>
        </p:txBody>
      </p:sp>
    </p:spTree>
  </p:cSld>
  <p:timing>
    <p:tnLst>
      <p:par>
        <p:cTn id="305" dur="indefinite" restart="never" nodeType="tmRoot">
          <p:childTnLst>
            <p:seq>
              <p:cTn id="3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Shape 1"/>
          <p:cNvSpPr txBox="1"/>
          <p:nvPr/>
        </p:nvSpPr>
        <p:spPr>
          <a:xfrm>
            <a:off x="628560" y="365040"/>
            <a:ext cx="7886520" cy="1103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Iterated Function System</a:t>
            </a:r>
            <a:endParaRPr/>
          </a:p>
        </p:txBody>
      </p:sp>
      <p:sp>
        <p:nvSpPr>
          <p:cNvPr id="397" name="CustomShape 2"/>
          <p:cNvSpPr/>
          <p:nvPr/>
        </p:nvSpPr>
        <p:spPr>
          <a:xfrm>
            <a:off x="4676040" y="2068920"/>
            <a:ext cx="172944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Mapping #3 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“</a:t>
            </a:r>
            <a:r>
              <a:rPr b="1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Right Leaf”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 = .07</a:t>
            </a:r>
            <a:endParaRPr/>
          </a:p>
        </p:txBody>
      </p:sp>
      <p:sp>
        <p:nvSpPr>
          <p:cNvPr id="398" name="CustomShape 3"/>
          <p:cNvSpPr/>
          <p:nvPr/>
        </p:nvSpPr>
        <p:spPr>
          <a:xfrm>
            <a:off x="4572000" y="4189680"/>
            <a:ext cx="193716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Mapping #4 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“</a:t>
            </a:r>
            <a:r>
              <a:rPr b="1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Next Frame”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 = .85</a:t>
            </a:r>
            <a:endParaRPr/>
          </a:p>
        </p:txBody>
      </p:sp>
      <p:sp>
        <p:nvSpPr>
          <p:cNvPr id="399" name="CustomShape 4"/>
          <p:cNvSpPr/>
          <p:nvPr/>
        </p:nvSpPr>
        <p:spPr>
          <a:xfrm>
            <a:off x="277200" y="2061720"/>
            <a:ext cx="193716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Mapping #1 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“</a:t>
            </a:r>
            <a:r>
              <a:rPr b="1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Stem”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 = .01</a:t>
            </a:r>
            <a:endParaRPr/>
          </a:p>
        </p:txBody>
      </p:sp>
      <p:sp>
        <p:nvSpPr>
          <p:cNvPr id="400" name="CustomShape 5"/>
          <p:cNvSpPr/>
          <p:nvPr/>
        </p:nvSpPr>
        <p:spPr>
          <a:xfrm>
            <a:off x="2019240" y="2263320"/>
            <a:ext cx="2130120" cy="81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CustomShape 6"/>
          <p:cNvSpPr/>
          <p:nvPr/>
        </p:nvSpPr>
        <p:spPr>
          <a:xfrm>
            <a:off x="2019240" y="2263320"/>
            <a:ext cx="2130120" cy="81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/>
          </a:p>
        </p:txBody>
      </p:sp>
      <p:sp>
        <p:nvSpPr>
          <p:cNvPr id="402" name="CustomShape 7"/>
          <p:cNvSpPr/>
          <p:nvPr/>
        </p:nvSpPr>
        <p:spPr>
          <a:xfrm>
            <a:off x="277200" y="4189680"/>
            <a:ext cx="172944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Mapping #2 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“</a:t>
            </a:r>
            <a:r>
              <a:rPr b="1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Left Leaf”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 = .07</a:t>
            </a:r>
            <a:endParaRPr/>
          </a:p>
        </p:txBody>
      </p:sp>
      <p:sp>
        <p:nvSpPr>
          <p:cNvPr id="403" name="CustomShape 8"/>
          <p:cNvSpPr/>
          <p:nvPr/>
        </p:nvSpPr>
        <p:spPr>
          <a:xfrm>
            <a:off x="1875600" y="4384080"/>
            <a:ext cx="2465280" cy="81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CustomShape 9"/>
          <p:cNvSpPr/>
          <p:nvPr/>
        </p:nvSpPr>
        <p:spPr>
          <a:xfrm>
            <a:off x="1875600" y="4384080"/>
            <a:ext cx="2465280" cy="81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/>
          </a:p>
        </p:txBody>
      </p:sp>
      <p:sp>
        <p:nvSpPr>
          <p:cNvPr id="405" name="CustomShape 10"/>
          <p:cNvSpPr/>
          <p:nvPr/>
        </p:nvSpPr>
        <p:spPr>
          <a:xfrm>
            <a:off x="6335640" y="2254680"/>
            <a:ext cx="255816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CustomShape 11"/>
          <p:cNvSpPr/>
          <p:nvPr/>
        </p:nvSpPr>
        <p:spPr>
          <a:xfrm>
            <a:off x="6335640" y="2254680"/>
            <a:ext cx="255816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/>
          </a:p>
        </p:txBody>
      </p:sp>
      <p:sp>
        <p:nvSpPr>
          <p:cNvPr id="407" name="CustomShape 12"/>
          <p:cNvSpPr/>
          <p:nvPr/>
        </p:nvSpPr>
        <p:spPr>
          <a:xfrm>
            <a:off x="6405840" y="4377600"/>
            <a:ext cx="2558160" cy="81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CustomShape 13"/>
          <p:cNvSpPr/>
          <p:nvPr/>
        </p:nvSpPr>
        <p:spPr>
          <a:xfrm>
            <a:off x="6405840" y="4377600"/>
            <a:ext cx="2558160" cy="81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/>
          </a:p>
        </p:txBody>
      </p:sp>
      <p:sp>
        <p:nvSpPr>
          <p:cNvPr id="409" name="CustomShape 14"/>
          <p:cNvSpPr/>
          <p:nvPr/>
        </p:nvSpPr>
        <p:spPr>
          <a:xfrm>
            <a:off x="2049840" y="3110760"/>
            <a:ext cx="5043960" cy="6998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 and run Lab 2</a:t>
            </a:r>
            <a:endParaRPr/>
          </a:p>
        </p:txBody>
      </p:sp>
      <p:sp>
        <p:nvSpPr>
          <p:cNvPr id="410" name="TextShape 15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AB0F2679-19E6-4FF8-BD63-DE5542E26DF5}" type="slidenum"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/>
          </a:p>
        </p:txBody>
      </p:sp>
    </p:spTree>
  </p:cSld>
  <p:timing>
    <p:tnLst>
      <p:par>
        <p:cTn id="307" dur="indefinite" restart="never" nodeType="tmRoot">
          <p:childTnLst>
            <p:seq>
              <p:cTn id="308" dur="indefinite" nodeType="mainSeq">
                <p:childTnLst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TextShape 1"/>
          <p:cNvSpPr txBox="1"/>
          <p:nvPr/>
        </p:nvSpPr>
        <p:spPr>
          <a:xfrm>
            <a:off x="628560" y="365040"/>
            <a:ext cx="7886520" cy="1103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Lab 2 – Draw Fern IFS</a:t>
            </a:r>
            <a:endParaRPr/>
          </a:p>
        </p:txBody>
      </p:sp>
      <p:sp>
        <p:nvSpPr>
          <p:cNvPr id="412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D7EE467F-E2FA-4714-AEC3-8B493DAB1A99}" type="slidenum"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/>
          </a:p>
        </p:txBody>
      </p:sp>
      <p:pic>
        <p:nvPicPr>
          <p:cNvPr id="413" name="Picture 4" descr=""/>
          <p:cNvPicPr/>
          <p:nvPr/>
        </p:nvPicPr>
        <p:blipFill>
          <a:blip r:embed="rId1"/>
          <a:stretch/>
        </p:blipFill>
        <p:spPr>
          <a:xfrm>
            <a:off x="1829160" y="1408680"/>
            <a:ext cx="5485680" cy="503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3" dur="indefinite" restart="never" nodeType="tmRoot">
          <p:childTnLst>
            <p:seq>
              <p:cTn id="3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extShape 1"/>
          <p:cNvSpPr txBox="1"/>
          <p:nvPr/>
        </p:nvSpPr>
        <p:spPr>
          <a:xfrm>
            <a:off x="628560" y="365040"/>
            <a:ext cx="7886520" cy="1103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Lab 2 – Draw Fern IFS</a:t>
            </a:r>
            <a:endParaRPr/>
          </a:p>
        </p:txBody>
      </p:sp>
      <p:pic>
        <p:nvPicPr>
          <p:cNvPr id="415" name="Picture 2" descr=""/>
          <p:cNvPicPr/>
          <p:nvPr/>
        </p:nvPicPr>
        <p:blipFill>
          <a:blip r:embed="rId1"/>
          <a:stretch/>
        </p:blipFill>
        <p:spPr>
          <a:xfrm>
            <a:off x="1655640" y="1294920"/>
            <a:ext cx="5832360" cy="5391000"/>
          </a:xfrm>
          <a:prstGeom prst="rect">
            <a:avLst/>
          </a:prstGeom>
          <a:ln>
            <a:noFill/>
          </a:ln>
        </p:spPr>
      </p:pic>
      <p:sp>
        <p:nvSpPr>
          <p:cNvPr id="416" name="CustomShape 2"/>
          <p:cNvSpPr/>
          <p:nvPr/>
        </p:nvSpPr>
        <p:spPr>
          <a:xfrm>
            <a:off x="6263640" y="4061520"/>
            <a:ext cx="2251440" cy="19656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6027"/>
              <a:gd name="adj6" fmla="val 9171"/>
            </a:avLst>
          </a:prstGeom>
          <a:solidFill>
            <a:schemeClr val="bg1"/>
          </a:solidFill>
          <a:ln w="2844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probability of each transform being selected per iteration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17" name="CustomShape 3"/>
          <p:cNvSpPr/>
          <p:nvPr/>
        </p:nvSpPr>
        <p:spPr>
          <a:xfrm>
            <a:off x="6263640" y="4061520"/>
            <a:ext cx="2251440" cy="19656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6027"/>
              <a:gd name="adj6" fmla="val 9171"/>
            </a:avLst>
          </a:prstGeom>
          <a:noFill/>
          <a:ln w="2844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/>
          </a:p>
        </p:txBody>
      </p:sp>
      <p:sp>
        <p:nvSpPr>
          <p:cNvPr id="418" name="CustomShape 4"/>
          <p:cNvSpPr/>
          <p:nvPr/>
        </p:nvSpPr>
        <p:spPr>
          <a:xfrm>
            <a:off x="723960" y="3916800"/>
            <a:ext cx="2300760" cy="1432080"/>
          </a:xfrm>
          <a:prstGeom prst="borderCallout2">
            <a:avLst>
              <a:gd name="adj1" fmla="val 28828"/>
              <a:gd name="adj2" fmla="val 106388"/>
              <a:gd name="adj3" fmla="val -19622"/>
              <a:gd name="adj4" fmla="val 133248"/>
              <a:gd name="adj5" fmla="val -49536"/>
              <a:gd name="adj6" fmla="val 195995"/>
            </a:avLst>
          </a:prstGeom>
          <a:solidFill>
            <a:schemeClr val="bg1"/>
          </a:solidFill>
          <a:ln w="2844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Use a different color per transform – what happens to the </a:t>
            </a:r>
            <a:r>
              <a:rPr b="1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strange attractor</a:t>
            </a: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/>
          </a:p>
        </p:txBody>
      </p:sp>
      <p:sp>
        <p:nvSpPr>
          <p:cNvPr id="419" name="TextShape 5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01FBEA53-CCEF-45E8-AA68-70DA7E98A9B3}" type="slidenum"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/>
          </a:p>
        </p:txBody>
      </p:sp>
    </p:spTree>
  </p:cSld>
  <p:timing>
    <p:tnLst>
      <p:par>
        <p:cTn id="315" dur="indefinite" restart="never" nodeType="tmRoot">
          <p:childTnLst>
            <p:seq>
              <p:cTn id="316" dur="indefinite" nodeType="mainSeq">
                <p:childTnLst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TextShape 1"/>
          <p:cNvSpPr txBox="1"/>
          <p:nvPr/>
        </p:nvSpPr>
        <p:spPr>
          <a:xfrm>
            <a:off x="628560" y="365040"/>
            <a:ext cx="7886520" cy="1103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Lab 2 – Draw Fern IFS</a:t>
            </a:r>
            <a:endParaRPr/>
          </a:p>
        </p:txBody>
      </p:sp>
      <p:sp>
        <p:nvSpPr>
          <p:cNvPr id="421" name="TextShape 2"/>
          <p:cNvSpPr txBox="1"/>
          <p:nvPr/>
        </p:nvSpPr>
        <p:spPr>
          <a:xfrm>
            <a:off x="613080" y="1825560"/>
            <a:ext cx="8007120" cy="4840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00000"/>
              </a:lnSpc>
              <a:buFont typeface="Arial"/>
              <a:buChar char="•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Like with most dynamical systems, </a:t>
            </a:r>
            <a:r>
              <a:rPr b="1" lang="en-US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it does not matter 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coordinates we pick for the  - we will wind up with almost exactly same picture each run</a:t>
            </a:r>
            <a:endParaRPr/>
          </a:p>
          <a:p>
            <a:pPr marL="228600" indent="-228240">
              <a:lnSpc>
                <a:spcPct val="100000"/>
              </a:lnSpc>
              <a:buFont typeface="Arial"/>
              <a:buChar char="•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Here is the even stranger thing:</a:t>
            </a:r>
            <a:endParaRPr/>
          </a:p>
          <a:p>
            <a:pPr lvl="1" marL="685800" indent="-228240">
              <a:lnSpc>
                <a:spcPct val="100000"/>
              </a:lnSpc>
              <a:buClr>
                <a:srgbClr val="0070c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It </a:t>
            </a:r>
            <a:r>
              <a:rPr b="1" i="1" lang="en-US" sz="20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also</a:t>
            </a:r>
            <a:r>
              <a:rPr b="1" lang="en-US" sz="20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does not matter what </a:t>
            </a:r>
            <a:r>
              <a:rPr b="1" lang="en-US" sz="2000" spc="-1" strike="noStrike" u="sng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order</a:t>
            </a:r>
            <a:r>
              <a:rPr b="1" lang="en-US" sz="20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we pick the transforms!</a:t>
            </a:r>
            <a:endParaRPr/>
          </a:p>
          <a:p>
            <a:pPr lvl="1" marL="685800" indent="-228240">
              <a:lnSpc>
                <a:spcPct val="100000"/>
              </a:lnSpc>
              <a:buFont typeface="Arial"/>
              <a:buChar char="•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 can pick the transforms completely at random (but adhering to the occurrence probability ratios that are relative to each other) – and we will still get a </a:t>
            </a:r>
            <a:r>
              <a:rPr b="1" lang="en-US" sz="2000" spc="-1" strike="noStrike" u="sng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similar</a:t>
            </a:r>
            <a:r>
              <a:rPr b="1" lang="en-US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</a:t>
            </a:r>
            <a:endParaRPr/>
          </a:p>
          <a:p>
            <a:pPr lvl="1" marL="685800" indent="-228240">
              <a:lnSpc>
                <a:spcPct val="100000"/>
              </a:lnSpc>
              <a:buFont typeface="Arial"/>
              <a:buChar char="•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Now “similar” is a relative term – but as far as humans are concerned, the images between two different IFS runs will appear almost the </a:t>
            </a:r>
            <a:r>
              <a:rPr lang="en-US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same</a:t>
            </a: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 matter what PRNG seed we use!</a:t>
            </a:r>
            <a:endParaRPr/>
          </a:p>
          <a:p>
            <a:pPr marL="228600" indent="-228240">
              <a:lnSpc>
                <a:spcPct val="100000"/>
              </a:lnSpc>
              <a:buFont typeface="Arial"/>
              <a:buChar char="•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image we see is the </a:t>
            </a:r>
            <a:r>
              <a:rPr b="1" lang="en-US" sz="24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strange attractor 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inherently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locked inside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the transformation matrices of the IFS!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22" name="TextShape 3"/>
          <p:cNvSpPr txBox="1"/>
          <p:nvPr/>
        </p:nvSpPr>
        <p:spPr>
          <a:xfrm>
            <a:off x="613080" y="1825560"/>
            <a:ext cx="8007120" cy="4840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Font typeface="Arial"/>
              <a:buChar char="•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/>
          </a:p>
        </p:txBody>
      </p:sp>
      <p:sp>
        <p:nvSpPr>
          <p:cNvPr id="423" name="TextShape 4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B3CAC57C-BF7C-4739-A3A1-5B4C2C895D39}" type="slidenum"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/>
          </a:p>
        </p:txBody>
      </p:sp>
    </p:spTree>
  </p:cSld>
  <p:timing>
    <p:tnLst>
      <p:par>
        <p:cTn id="325" dur="indefinite" restart="never" nodeType="tmRoot">
          <p:childTnLst>
            <p:seq>
              <p:cTn id="326" dur="indefinite" nodeType="mainSeq">
                <p:childTnLst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TextShape 1"/>
          <p:cNvSpPr txBox="1"/>
          <p:nvPr/>
        </p:nvSpPr>
        <p:spPr>
          <a:xfrm>
            <a:off x="628560" y="365040"/>
            <a:ext cx="7886520" cy="1103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Lab 2 – Draw Fern IFS</a:t>
            </a:r>
            <a:endParaRPr/>
          </a:p>
        </p:txBody>
      </p:sp>
      <p:sp>
        <p:nvSpPr>
          <p:cNvPr id="425" name="TextShape 2"/>
          <p:cNvSpPr txBox="1"/>
          <p:nvPr/>
        </p:nvSpPr>
        <p:spPr>
          <a:xfrm>
            <a:off x="613080" y="1825560"/>
            <a:ext cx="8007120" cy="4840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00000"/>
              </a:lnSpc>
              <a:buFont typeface="Arial"/>
              <a:buChar char="•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Michael Barnsley discovered the IFS approach in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1988</a:t>
            </a:r>
            <a:endParaRPr/>
          </a:p>
          <a:p>
            <a:pPr marL="228600" indent="-228240">
              <a:lnSpc>
                <a:spcPct val="100000"/>
              </a:lnSpc>
              <a:buFont typeface="Arial"/>
              <a:buChar char="•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Barnsley proved the “</a:t>
            </a:r>
            <a:r>
              <a:rPr b="1" lang="en-US" sz="24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Collage Theorem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” that shows:</a:t>
            </a:r>
            <a:endParaRPr/>
          </a:p>
          <a:p>
            <a:pPr lvl="1" marL="685800" indent="-228240">
              <a:lnSpc>
                <a:spcPct val="100000"/>
              </a:lnSpc>
              <a:buFont typeface="Arial"/>
              <a:buChar char="•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If we chose a sufficiently dense set of affine transforms to appropriately “cover” or “map” the original image…</a:t>
            </a:r>
            <a:endParaRPr/>
          </a:p>
          <a:p>
            <a:pPr lvl="1" marL="685800" indent="-228240">
              <a:lnSpc>
                <a:spcPct val="100000"/>
              </a:lnSpc>
              <a:buFont typeface="Arial"/>
              <a:buChar char="•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… </a:t>
            </a: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and after we iterate that IFS a sufficient number of times…</a:t>
            </a:r>
            <a:endParaRPr/>
          </a:p>
          <a:p>
            <a:pPr lvl="1" marL="685800" indent="-228240">
              <a:lnSpc>
                <a:spcPct val="100000"/>
              </a:lnSpc>
              <a:buFont typeface="Arial"/>
              <a:buChar char="•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… </a:t>
            </a:r>
            <a:r>
              <a:rPr b="1" lang="en-US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original image will reappear</a:t>
            </a: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– even though we regenerate it in a completely random order every time!</a:t>
            </a:r>
            <a:endParaRPr/>
          </a:p>
          <a:p>
            <a:pPr marL="228600" indent="-228240">
              <a:lnSpc>
                <a:spcPct val="100000"/>
              </a:lnSpc>
              <a:buFont typeface="Arial"/>
              <a:buChar char="•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 have essentially encoded the original image </a:t>
            </a:r>
            <a:r>
              <a:rPr i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into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our system of linear equations!</a:t>
            </a:r>
            <a:endParaRPr/>
          </a:p>
          <a:p>
            <a:pPr lvl="1" marL="685800" indent="-228240">
              <a:lnSpc>
                <a:spcPct val="100000"/>
              </a:lnSpc>
              <a:buFont typeface="Arial"/>
              <a:buChar char="•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</a:t>
            </a:r>
            <a:r>
              <a:rPr lang="en-US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coefficients</a:t>
            </a: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of the IFS (and their probability of selection) is the only the information we need to reproduce the original image – this enables higher compression that GIF, PNG, or JPEG!</a:t>
            </a:r>
            <a:endParaRPr/>
          </a:p>
        </p:txBody>
      </p:sp>
      <p:sp>
        <p:nvSpPr>
          <p:cNvPr id="426" name="TextShape 3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D9984186-A561-4E2E-BADD-256A91D27A38}" type="slidenum"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/>
          </a:p>
        </p:txBody>
      </p:sp>
    </p:spTree>
  </p:cSld>
  <p:timing>
    <p:tnLst>
      <p:par>
        <p:cTn id="343" dur="indefinite" restart="never" nodeType="tmRoot">
          <p:childTnLst>
            <p:seq>
              <p:cTn id="344" dur="indefinite" nodeType="mainSeq">
                <p:childTnLst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st="215" end="27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st="277" end="38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st="384" end="46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st="468" end="6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Shape 1"/>
          <p:cNvSpPr txBox="1"/>
          <p:nvPr/>
        </p:nvSpPr>
        <p:spPr>
          <a:xfrm>
            <a:off x="628560" y="365040"/>
            <a:ext cx="7886520" cy="1103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Lab 3 – Draw BNL IFS</a:t>
            </a:r>
            <a:endParaRPr/>
          </a:p>
        </p:txBody>
      </p:sp>
      <p:sp>
        <p:nvSpPr>
          <p:cNvPr id="428" name="TextShape 2"/>
          <p:cNvSpPr txBox="1"/>
          <p:nvPr/>
        </p:nvSpPr>
        <p:spPr>
          <a:xfrm>
            <a:off x="613080" y="1825560"/>
            <a:ext cx="8007120" cy="4840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00000"/>
              </a:lnSpc>
              <a:buFont typeface="Arial"/>
              <a:buChar char="•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following IFS uses </a:t>
            </a:r>
            <a:r>
              <a:rPr b="1" lang="en-US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29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affine transforms</a:t>
            </a:r>
            <a:endParaRPr/>
          </a:p>
          <a:p>
            <a:pPr marL="228600" indent="-228240">
              <a:lnSpc>
                <a:spcPct val="100000"/>
              </a:lnSpc>
              <a:buFont typeface="Arial"/>
              <a:buChar char="•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IFS was created by mapping a base frame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into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the various portions of the letters which makeup </a:t>
            </a:r>
            <a:r>
              <a:rPr b="1" lang="en-US" sz="24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BNL</a:t>
            </a:r>
            <a:endParaRPr/>
          </a:p>
          <a:p>
            <a:pPr marL="228600" indent="-228240">
              <a:lnSpc>
                <a:spcPct val="100000"/>
              </a:lnSpc>
              <a:buFont typeface="Arial"/>
              <a:buChar char="•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Some of the transforms rotate and skew the base frame, and you can see the affect of these transforms (and where they were originally targeted) </a:t>
            </a:r>
            <a:r>
              <a:rPr i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within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the letters themselves</a:t>
            </a:r>
            <a:endParaRPr/>
          </a:p>
          <a:p>
            <a:pPr marL="228600" indent="-228240">
              <a:lnSpc>
                <a:spcPct val="100000"/>
              </a:lnSpc>
              <a:buFont typeface="Arial"/>
              <a:buChar char="•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Consider that an IFS is a fractal with </a:t>
            </a:r>
            <a:r>
              <a:rPr b="1" lang="en-US" sz="24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 loss of detail 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throughout </a:t>
            </a:r>
            <a:r>
              <a:rPr b="1" lang="en-US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limitless zoom</a:t>
            </a:r>
            <a:endParaRPr/>
          </a:p>
          <a:p>
            <a:pPr marL="228600" indent="-228240">
              <a:lnSpc>
                <a:spcPct val="100000"/>
              </a:lnSpc>
              <a:buFont typeface="Arial"/>
              <a:buChar char="•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Left click anywhere on the image to draw a zoom rectangle</a:t>
            </a:r>
            <a:endParaRPr/>
          </a:p>
          <a:p>
            <a:pPr marL="228600" indent="-228240">
              <a:lnSpc>
                <a:spcPct val="100000"/>
              </a:lnSpc>
              <a:buFont typeface="Arial"/>
              <a:buChar char="•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Right click to return to prior zoom statee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29" name="TextShape 3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3DFD984C-A1B0-4CBA-A22F-1B022528DCFD}" type="slidenum"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/>
          </a:p>
        </p:txBody>
      </p:sp>
    </p:spTree>
  </p:cSld>
  <p:timing>
    <p:tnLst>
      <p:par>
        <p:cTn id="359" dur="indefinite" restart="never" nodeType="tmRoot">
          <p:childTnLst>
            <p:seq>
              <p:cTn id="360" dur="indefinite" nodeType="mainSeq">
                <p:childTnLst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146" end="3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320" end="40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403" end="46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461" end="50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TextShape 1"/>
          <p:cNvSpPr txBox="1"/>
          <p:nvPr/>
        </p:nvSpPr>
        <p:spPr>
          <a:xfrm>
            <a:off x="628560" y="365040"/>
            <a:ext cx="7886520" cy="1103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Lab 3 – Draw BNL IFS</a:t>
            </a:r>
            <a:endParaRPr/>
          </a:p>
        </p:txBody>
      </p:sp>
      <p:sp>
        <p:nvSpPr>
          <p:cNvPr id="431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6763FA22-5075-4286-8EFC-50A7E7472848}" type="slidenum"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/>
          </a:p>
        </p:txBody>
      </p:sp>
      <p:pic>
        <p:nvPicPr>
          <p:cNvPr id="432" name="Picture 2" descr=""/>
          <p:cNvPicPr/>
          <p:nvPr/>
        </p:nvPicPr>
        <p:blipFill>
          <a:blip r:embed="rId1"/>
          <a:stretch/>
        </p:blipFill>
        <p:spPr>
          <a:xfrm>
            <a:off x="1082520" y="1956600"/>
            <a:ext cx="6978240" cy="3181320"/>
          </a:xfrm>
          <a:prstGeom prst="rect">
            <a:avLst/>
          </a:prstGeom>
          <a:ln>
            <a:noFill/>
          </a:ln>
        </p:spPr>
      </p:pic>
      <p:sp>
        <p:nvSpPr>
          <p:cNvPr id="433" name="CustomShape 3"/>
          <p:cNvSpPr/>
          <p:nvPr/>
        </p:nvSpPr>
        <p:spPr>
          <a:xfrm>
            <a:off x="1417320" y="2270880"/>
            <a:ext cx="6278400" cy="2529360"/>
          </a:xfrm>
          <a:prstGeom prst="rect">
            <a:avLst/>
          </a:prstGeom>
          <a:noFill/>
          <a:ln w="3816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4" name="CustomShape 4"/>
          <p:cNvSpPr/>
          <p:nvPr/>
        </p:nvSpPr>
        <p:spPr>
          <a:xfrm flipV="1">
            <a:off x="1409760" y="3360600"/>
            <a:ext cx="3723840" cy="142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7030a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5" name="CustomShape 5"/>
          <p:cNvSpPr/>
          <p:nvPr/>
        </p:nvSpPr>
        <p:spPr>
          <a:xfrm flipH="1" flipV="1">
            <a:off x="5133960" y="4037760"/>
            <a:ext cx="2561760" cy="746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7030a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6" name="CustomShape 6"/>
          <p:cNvSpPr/>
          <p:nvPr/>
        </p:nvSpPr>
        <p:spPr>
          <a:xfrm>
            <a:off x="1417320" y="2287440"/>
            <a:ext cx="4087800" cy="107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7030a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" name="CustomShape 7"/>
          <p:cNvSpPr/>
          <p:nvPr/>
        </p:nvSpPr>
        <p:spPr>
          <a:xfrm>
            <a:off x="1052280" y="4744800"/>
            <a:ext cx="438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❶</a:t>
            </a:r>
            <a:endParaRPr/>
          </a:p>
        </p:txBody>
      </p:sp>
      <p:sp>
        <p:nvSpPr>
          <p:cNvPr id="438" name="CustomShape 8"/>
          <p:cNvSpPr/>
          <p:nvPr/>
        </p:nvSpPr>
        <p:spPr>
          <a:xfrm>
            <a:off x="7585920" y="4772880"/>
            <a:ext cx="438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❷</a:t>
            </a:r>
            <a:endParaRPr/>
          </a:p>
        </p:txBody>
      </p:sp>
      <p:sp>
        <p:nvSpPr>
          <p:cNvPr id="439" name="CustomShape 9"/>
          <p:cNvSpPr/>
          <p:nvPr/>
        </p:nvSpPr>
        <p:spPr>
          <a:xfrm>
            <a:off x="1052280" y="1965240"/>
            <a:ext cx="438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❸</a:t>
            </a:r>
            <a:endParaRPr/>
          </a:p>
        </p:txBody>
      </p:sp>
      <p:sp>
        <p:nvSpPr>
          <p:cNvPr id="440" name="CustomShape 10"/>
          <p:cNvSpPr/>
          <p:nvPr/>
        </p:nvSpPr>
        <p:spPr>
          <a:xfrm>
            <a:off x="2049840" y="3086640"/>
            <a:ext cx="5043960" cy="6998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 and run Lab 3</a:t>
            </a:r>
            <a:endParaRPr/>
          </a:p>
        </p:txBody>
      </p:sp>
    </p:spTree>
  </p:cSld>
  <p:timing>
    <p:tnLst>
      <p:par>
        <p:cTn id="377" dur="indefinite" restart="never" nodeType="tmRoot">
          <p:childTnLst>
            <p:seq>
              <p:cTn id="378" dur="indefinite" nodeType="mainSeq">
                <p:childTnLst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628560" y="365040"/>
            <a:ext cx="7886520" cy="1103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Rotation = Matrix Multiplication</a:t>
            </a:r>
            <a:endParaRPr/>
          </a:p>
        </p:txBody>
      </p:sp>
      <p:sp>
        <p:nvSpPr>
          <p:cNvPr id="99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E3396753-5135-45B1-967E-D152D6DD3014}" type="slidenum"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/>
          </a:p>
        </p:txBody>
      </p:sp>
      <p:pic>
        <p:nvPicPr>
          <p:cNvPr id="100" name="Picture 5" descr=""/>
          <p:cNvPicPr/>
          <p:nvPr/>
        </p:nvPicPr>
        <p:blipFill>
          <a:blip r:embed="rId1"/>
          <a:stretch/>
        </p:blipFill>
        <p:spPr>
          <a:xfrm>
            <a:off x="489600" y="1468440"/>
            <a:ext cx="3528360" cy="3452040"/>
          </a:xfrm>
          <a:prstGeom prst="rect">
            <a:avLst/>
          </a:prstGeom>
          <a:ln>
            <a:noFill/>
          </a:ln>
        </p:spPr>
      </p:pic>
      <p:pic>
        <p:nvPicPr>
          <p:cNvPr id="101" name="Picture 6" descr=""/>
          <p:cNvPicPr/>
          <p:nvPr/>
        </p:nvPicPr>
        <p:blipFill>
          <a:blip r:embed="rId2"/>
          <a:stretch/>
        </p:blipFill>
        <p:spPr>
          <a:xfrm>
            <a:off x="5162760" y="1923840"/>
            <a:ext cx="2323440" cy="875880"/>
          </a:xfrm>
          <a:prstGeom prst="rect">
            <a:avLst/>
          </a:prstGeom>
          <a:ln>
            <a:noFill/>
          </a:ln>
        </p:spPr>
      </p:pic>
      <p:pic>
        <p:nvPicPr>
          <p:cNvPr id="102" name="Picture 7" descr=""/>
          <p:cNvPicPr/>
          <p:nvPr/>
        </p:nvPicPr>
        <p:blipFill>
          <a:blip r:embed="rId3"/>
          <a:stretch/>
        </p:blipFill>
        <p:spPr>
          <a:xfrm>
            <a:off x="4353120" y="3111480"/>
            <a:ext cx="3485520" cy="1104480"/>
          </a:xfrm>
          <a:prstGeom prst="rect">
            <a:avLst/>
          </a:prstGeom>
          <a:ln>
            <a:noFill/>
          </a:ln>
        </p:spPr>
      </p:pic>
      <p:pic>
        <p:nvPicPr>
          <p:cNvPr id="103" name="Picture 8" descr=""/>
          <p:cNvPicPr/>
          <p:nvPr/>
        </p:nvPicPr>
        <p:blipFill>
          <a:blip r:embed="rId4"/>
          <a:stretch/>
        </p:blipFill>
        <p:spPr>
          <a:xfrm>
            <a:off x="4958640" y="4215960"/>
            <a:ext cx="3837600" cy="504360"/>
          </a:xfrm>
          <a:prstGeom prst="rect">
            <a:avLst/>
          </a:prstGeom>
          <a:ln>
            <a:noFill/>
          </a:ln>
        </p:spPr>
      </p:pic>
      <p:pic>
        <p:nvPicPr>
          <p:cNvPr id="104" name="Picture 9" descr=""/>
          <p:cNvPicPr/>
          <p:nvPr/>
        </p:nvPicPr>
        <p:blipFill>
          <a:blip r:embed="rId5"/>
          <a:stretch/>
        </p:blipFill>
        <p:spPr>
          <a:xfrm>
            <a:off x="4958640" y="4720680"/>
            <a:ext cx="3913920" cy="523440"/>
          </a:xfrm>
          <a:prstGeom prst="rect">
            <a:avLst/>
          </a:prstGeom>
          <a:ln>
            <a:noFill/>
          </a:ln>
        </p:spPr>
      </p:pic>
      <p:pic>
        <p:nvPicPr>
          <p:cNvPr id="105" name="Picture 10" descr=""/>
          <p:cNvPicPr/>
          <p:nvPr/>
        </p:nvPicPr>
        <p:blipFill>
          <a:blip r:embed="rId6"/>
          <a:stretch/>
        </p:blipFill>
        <p:spPr>
          <a:xfrm>
            <a:off x="2077200" y="5454720"/>
            <a:ext cx="5409000" cy="1171080"/>
          </a:xfrm>
          <a:prstGeom prst="rect">
            <a:avLst/>
          </a:prstGeom>
          <a:ln>
            <a:noFill/>
          </a:ln>
        </p:spPr>
      </p:pic>
      <p:sp>
        <p:nvSpPr>
          <p:cNvPr id="106" name="CustomShape 3"/>
          <p:cNvSpPr/>
          <p:nvPr/>
        </p:nvSpPr>
        <p:spPr>
          <a:xfrm flipV="1">
            <a:off x="4118040" y="4593600"/>
            <a:ext cx="1411560" cy="1306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4"/>
          <p:cNvSpPr/>
          <p:nvPr/>
        </p:nvSpPr>
        <p:spPr>
          <a:xfrm flipV="1">
            <a:off x="5711400" y="4592880"/>
            <a:ext cx="573120" cy="116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CustomShape 5"/>
          <p:cNvSpPr/>
          <p:nvPr/>
        </p:nvSpPr>
        <p:spPr>
          <a:xfrm flipV="1">
            <a:off x="4692960" y="4593600"/>
            <a:ext cx="2599920" cy="1306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70c0"/>
            </a:solidFill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6"/>
          <p:cNvSpPr/>
          <p:nvPr/>
        </p:nvSpPr>
        <p:spPr>
          <a:xfrm flipV="1">
            <a:off x="5795280" y="4622760"/>
            <a:ext cx="2201400" cy="1594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70c0"/>
            </a:solidFill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7"/>
          <p:cNvSpPr/>
          <p:nvPr/>
        </p:nvSpPr>
        <p:spPr>
          <a:xfrm flipV="1">
            <a:off x="3362040" y="2273760"/>
            <a:ext cx="1800360" cy="136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b050"/>
            </a:solidFill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8"/>
          <p:cNvSpPr/>
          <p:nvPr/>
        </p:nvSpPr>
        <p:spPr>
          <a:xfrm>
            <a:off x="2873880" y="2526480"/>
            <a:ext cx="1697760" cy="1196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b050"/>
            </a:solidFill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3" dur="indefinite" restart="never" nodeType="tmRoot">
          <p:childTnLst>
            <p:seq>
              <p:cTn id="14" dur="indefinite" nodeType="mainSeq">
                <p:childTnLst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TextShape 1"/>
          <p:cNvSpPr txBox="1"/>
          <p:nvPr/>
        </p:nvSpPr>
        <p:spPr>
          <a:xfrm>
            <a:off x="628560" y="365040"/>
            <a:ext cx="7886520" cy="1103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Lab 3 – Draw BNL IFS</a:t>
            </a:r>
            <a:endParaRPr/>
          </a:p>
        </p:txBody>
      </p:sp>
      <p:sp>
        <p:nvSpPr>
          <p:cNvPr id="442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F26ED166-912A-4461-8E48-4C74E36D3F76}" type="slidenum"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/>
          </a:p>
        </p:txBody>
      </p:sp>
      <p:pic>
        <p:nvPicPr>
          <p:cNvPr id="443" name="Picture 5" descr=""/>
          <p:cNvPicPr/>
          <p:nvPr/>
        </p:nvPicPr>
        <p:blipFill>
          <a:blip r:embed="rId1"/>
          <a:stretch/>
        </p:blipFill>
        <p:spPr>
          <a:xfrm>
            <a:off x="294120" y="1554840"/>
            <a:ext cx="8555040" cy="3603960"/>
          </a:xfrm>
          <a:prstGeom prst="rect">
            <a:avLst/>
          </a:prstGeom>
          <a:ln>
            <a:noFill/>
          </a:ln>
        </p:spPr>
      </p:pic>
      <p:sp>
        <p:nvSpPr>
          <p:cNvPr id="444" name="CustomShape 3"/>
          <p:cNvSpPr/>
          <p:nvPr/>
        </p:nvSpPr>
        <p:spPr>
          <a:xfrm>
            <a:off x="294120" y="1554840"/>
            <a:ext cx="3024720" cy="52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7030a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CustomShape 4"/>
          <p:cNvSpPr/>
          <p:nvPr/>
        </p:nvSpPr>
        <p:spPr>
          <a:xfrm flipV="1">
            <a:off x="294120" y="2580480"/>
            <a:ext cx="3024720" cy="2577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7030a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6" name="CustomShape 5"/>
          <p:cNvSpPr/>
          <p:nvPr/>
        </p:nvSpPr>
        <p:spPr>
          <a:xfrm flipH="1" flipV="1">
            <a:off x="4321800" y="2580480"/>
            <a:ext cx="4527360" cy="2577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7030a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387" dur="indefinite" restart="never" nodeType="tmRoot">
          <p:childTnLst>
            <p:seq>
              <p:cTn id="388" dur="indefinite" nodeType="mainSeq">
                <p:childTnLst>
                  <p:par>
                    <p:cTn id="389" fill="hold">
                      <p:stCondLst>
                        <p:cond delay="indefinite"/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TextShape 1"/>
          <p:cNvSpPr txBox="1"/>
          <p:nvPr/>
        </p:nvSpPr>
        <p:spPr>
          <a:xfrm>
            <a:off x="628560" y="365040"/>
            <a:ext cx="7886520" cy="1103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Lab 3 – Draw BNL IFS</a:t>
            </a:r>
            <a:endParaRPr/>
          </a:p>
        </p:txBody>
      </p:sp>
      <p:sp>
        <p:nvSpPr>
          <p:cNvPr id="448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3C0CC08B-2FF6-4BB2-B588-4CD2A347AE86}" type="slidenum"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/>
          </a:p>
        </p:txBody>
      </p:sp>
      <p:pic>
        <p:nvPicPr>
          <p:cNvPr id="449" name="Picture 5" descr=""/>
          <p:cNvPicPr/>
          <p:nvPr/>
        </p:nvPicPr>
        <p:blipFill>
          <a:blip r:embed="rId1"/>
          <a:stretch/>
        </p:blipFill>
        <p:spPr>
          <a:xfrm>
            <a:off x="294120" y="1554840"/>
            <a:ext cx="8555040" cy="3603960"/>
          </a:xfrm>
          <a:prstGeom prst="rect">
            <a:avLst/>
          </a:prstGeom>
          <a:ln>
            <a:noFill/>
          </a:ln>
        </p:spPr>
      </p:pic>
      <p:sp>
        <p:nvSpPr>
          <p:cNvPr id="450" name="CustomShape 3"/>
          <p:cNvSpPr/>
          <p:nvPr/>
        </p:nvSpPr>
        <p:spPr>
          <a:xfrm>
            <a:off x="3261240" y="1996560"/>
            <a:ext cx="1127520" cy="647280"/>
          </a:xfrm>
          <a:prstGeom prst="rect">
            <a:avLst/>
          </a:prstGeom>
          <a:noFill/>
          <a:ln w="2844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1" name="Line 4"/>
          <p:cNvSpPr/>
          <p:nvPr/>
        </p:nvSpPr>
        <p:spPr>
          <a:xfrm flipH="1">
            <a:off x="1550520" y="1996200"/>
            <a:ext cx="1710720" cy="940320"/>
          </a:xfrm>
          <a:prstGeom prst="line">
            <a:avLst/>
          </a:prstGeom>
          <a:ln w="2844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2" name="Line 5"/>
          <p:cNvSpPr/>
          <p:nvPr/>
        </p:nvSpPr>
        <p:spPr>
          <a:xfrm flipH="1">
            <a:off x="1550520" y="2643840"/>
            <a:ext cx="1710720" cy="3894840"/>
          </a:xfrm>
          <a:prstGeom prst="line">
            <a:avLst/>
          </a:prstGeom>
          <a:ln w="2844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3" name="Line 6"/>
          <p:cNvSpPr/>
          <p:nvPr/>
        </p:nvSpPr>
        <p:spPr>
          <a:xfrm>
            <a:off x="4389120" y="1996200"/>
            <a:ext cx="3204000" cy="940320"/>
          </a:xfrm>
          <a:prstGeom prst="line">
            <a:avLst/>
          </a:prstGeom>
          <a:ln w="2844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4" name="Line 7"/>
          <p:cNvSpPr/>
          <p:nvPr/>
        </p:nvSpPr>
        <p:spPr>
          <a:xfrm>
            <a:off x="4389120" y="2643840"/>
            <a:ext cx="3204000" cy="3894840"/>
          </a:xfrm>
          <a:prstGeom prst="line">
            <a:avLst/>
          </a:prstGeom>
          <a:ln w="2844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5" name="Picture 2" descr=""/>
          <p:cNvPicPr/>
          <p:nvPr/>
        </p:nvPicPr>
        <p:blipFill>
          <a:blip r:embed="rId2"/>
          <a:stretch/>
        </p:blipFill>
        <p:spPr>
          <a:xfrm>
            <a:off x="1550880" y="2960640"/>
            <a:ext cx="6042240" cy="3578040"/>
          </a:xfrm>
          <a:prstGeom prst="rect">
            <a:avLst/>
          </a:prstGeom>
          <a:ln w="28440">
            <a:solidFill>
              <a:srgbClr val="ffffff"/>
            </a:solidFill>
            <a:round/>
          </a:ln>
        </p:spPr>
      </p:pic>
      <p:sp>
        <p:nvSpPr>
          <p:cNvPr id="456" name="CustomShape 8"/>
          <p:cNvSpPr/>
          <p:nvPr/>
        </p:nvSpPr>
        <p:spPr>
          <a:xfrm>
            <a:off x="6458040" y="1898640"/>
            <a:ext cx="2123640" cy="1758600"/>
          </a:xfrm>
          <a:prstGeom prst="borderCallout2">
            <a:avLst>
              <a:gd name="adj1" fmla="val 92650"/>
              <a:gd name="adj2" fmla="val 48350"/>
              <a:gd name="adj3" fmla="val 149679"/>
              <a:gd name="adj4" fmla="val 33672"/>
              <a:gd name="adj5" fmla="val 166726"/>
              <a:gd name="adj6" fmla="val 6209"/>
            </a:avLst>
          </a:prstGeom>
          <a:solidFill>
            <a:schemeClr val="bg1"/>
          </a:solidFill>
          <a:ln w="284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This IFS is a </a:t>
            </a:r>
            <a:r>
              <a:rPr b="1" lang="en-US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1.27D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fractal that supports infinite self-similarity and limitless zoom</a:t>
            </a:r>
            <a:endParaRPr/>
          </a:p>
        </p:txBody>
      </p:sp>
    </p:spTree>
  </p:cSld>
  <p:timing>
    <p:tnLst>
      <p:par>
        <p:cTn id="393" dur="indefinite" restart="never" nodeType="tmRoot">
          <p:childTnLst>
            <p:seq>
              <p:cTn id="394" dur="indefinite" nodeType="mainSeq">
                <p:childTnLst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1" fill="hold">
                      <p:stCondLst>
                        <p:cond delay="indefinite"/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TextShape 1"/>
          <p:cNvSpPr txBox="1"/>
          <p:nvPr/>
        </p:nvSpPr>
        <p:spPr>
          <a:xfrm>
            <a:off x="628560" y="365040"/>
            <a:ext cx="7886520" cy="1103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Lab 3 – Draw BNL IFS</a:t>
            </a:r>
            <a:endParaRPr/>
          </a:p>
        </p:txBody>
      </p:sp>
      <p:sp>
        <p:nvSpPr>
          <p:cNvPr id="458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DDBEAABD-3D26-494A-A42C-F0ABB20F5FF2}" type="slidenum"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/>
          </a:p>
        </p:txBody>
      </p:sp>
      <p:pic>
        <p:nvPicPr>
          <p:cNvPr id="459" name="Picture 5" descr=""/>
          <p:cNvPicPr/>
          <p:nvPr/>
        </p:nvPicPr>
        <p:blipFill>
          <a:blip r:embed="rId1"/>
          <a:stretch/>
        </p:blipFill>
        <p:spPr>
          <a:xfrm>
            <a:off x="294120" y="1554840"/>
            <a:ext cx="8555040" cy="3603960"/>
          </a:xfrm>
          <a:prstGeom prst="rect">
            <a:avLst/>
          </a:prstGeom>
          <a:ln>
            <a:noFill/>
          </a:ln>
        </p:spPr>
      </p:pic>
      <p:sp>
        <p:nvSpPr>
          <p:cNvPr id="460" name="CustomShape 3"/>
          <p:cNvSpPr/>
          <p:nvPr/>
        </p:nvSpPr>
        <p:spPr>
          <a:xfrm>
            <a:off x="1891800" y="2261160"/>
            <a:ext cx="5360400" cy="493560"/>
          </a:xfrm>
          <a:prstGeom prst="rect">
            <a:avLst/>
          </a:prstGeom>
          <a:solidFill>
            <a:schemeClr val="bg1"/>
          </a:solidFill>
          <a:ln w="381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Size if saved as a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JPG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image: </a:t>
            </a:r>
            <a:r>
              <a:rPr lang="en-US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70,900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bytes</a:t>
            </a:r>
            <a:endParaRPr/>
          </a:p>
        </p:txBody>
      </p:sp>
      <p:sp>
        <p:nvSpPr>
          <p:cNvPr id="461" name="CustomShape 4"/>
          <p:cNvSpPr/>
          <p:nvPr/>
        </p:nvSpPr>
        <p:spPr>
          <a:xfrm>
            <a:off x="2599200" y="3579120"/>
            <a:ext cx="4204080" cy="495720"/>
          </a:xfrm>
          <a:prstGeom prst="rect">
            <a:avLst/>
          </a:prstGeom>
          <a:solidFill>
            <a:schemeClr val="bg1"/>
          </a:solidFill>
          <a:ln w="381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Size if saved as an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IFS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 </a:t>
            </a:r>
            <a:r>
              <a:rPr lang="en-US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444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bytes</a:t>
            </a:r>
            <a:endParaRPr/>
          </a:p>
        </p:txBody>
      </p:sp>
      <p:sp>
        <p:nvSpPr>
          <p:cNvPr id="462" name="CustomShape 5"/>
          <p:cNvSpPr/>
          <p:nvPr/>
        </p:nvSpPr>
        <p:spPr>
          <a:xfrm>
            <a:off x="1256760" y="5532120"/>
            <a:ext cx="663012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Images transmitted via space satellites can be compressed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over 95% 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when using an IFS</a:t>
            </a:r>
            <a:endParaRPr/>
          </a:p>
        </p:txBody>
      </p:sp>
    </p:spTree>
  </p:cSld>
  <p:timing>
    <p:tnLst>
      <p:par>
        <p:cTn id="405" dur="indefinite" restart="never" nodeType="tmRoot">
          <p:childTnLst>
            <p:seq>
              <p:cTn id="406" dur="indefinite" nodeType="mainSeq">
                <p:childTnLst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nodeType="click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1" dur="5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2" dur="5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TextShape 1"/>
          <p:cNvSpPr txBox="1"/>
          <p:nvPr/>
        </p:nvSpPr>
        <p:spPr>
          <a:xfrm>
            <a:off x="628560" y="365040"/>
            <a:ext cx="7886520" cy="1103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Fractal Image Compression</a:t>
            </a:r>
            <a:endParaRPr/>
          </a:p>
        </p:txBody>
      </p:sp>
      <p:sp>
        <p:nvSpPr>
          <p:cNvPr id="464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A97C6173-65FD-4BAA-BF79-DE3C984A79CD}" type="slidenum"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/>
          </a:p>
        </p:txBody>
      </p:sp>
      <p:pic>
        <p:nvPicPr>
          <p:cNvPr id="465" name="Picture 2" descr=""/>
          <p:cNvPicPr/>
          <p:nvPr/>
        </p:nvPicPr>
        <p:blipFill>
          <a:blip r:embed="rId1"/>
          <a:stretch/>
        </p:blipFill>
        <p:spPr>
          <a:xfrm>
            <a:off x="1068480" y="1782720"/>
            <a:ext cx="7006680" cy="3539520"/>
          </a:xfrm>
          <a:prstGeom prst="rect">
            <a:avLst/>
          </a:prstGeom>
          <a:ln>
            <a:noFill/>
          </a:ln>
        </p:spPr>
      </p:pic>
      <p:sp>
        <p:nvSpPr>
          <p:cNvPr id="466" name="CustomShape 3"/>
          <p:cNvSpPr/>
          <p:nvPr/>
        </p:nvSpPr>
        <p:spPr>
          <a:xfrm>
            <a:off x="1256760" y="5532120"/>
            <a:ext cx="663012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 IFS </a:t>
            </a:r>
            <a:r>
              <a:rPr b="1" lang="en-US" sz="24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Encoder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breaks images into transforms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having highest degree of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self-similarity</a:t>
            </a:r>
            <a:endParaRPr/>
          </a:p>
        </p:txBody>
      </p:sp>
    </p:spTree>
  </p:cSld>
  <p:timing>
    <p:tnLst>
      <p:par>
        <p:cTn id="417" dur="indefinite" restart="never" nodeType="tmRoot">
          <p:childTnLst>
            <p:seq>
              <p:cTn id="4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TextShape 1"/>
          <p:cNvSpPr txBox="1"/>
          <p:nvPr/>
        </p:nvSpPr>
        <p:spPr>
          <a:xfrm>
            <a:off x="628560" y="365040"/>
            <a:ext cx="7886520" cy="1103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Fractal Image Compression</a:t>
            </a:r>
            <a:endParaRPr/>
          </a:p>
        </p:txBody>
      </p:sp>
      <p:sp>
        <p:nvSpPr>
          <p:cNvPr id="468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D963ED20-2A70-400B-95A0-06F1C1199AA9}" type="slidenum"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/>
          </a:p>
        </p:txBody>
      </p:sp>
      <p:pic>
        <p:nvPicPr>
          <p:cNvPr id="469" name="Picture 4" descr=""/>
          <p:cNvPicPr/>
          <p:nvPr/>
        </p:nvPicPr>
        <p:blipFill>
          <a:blip r:embed="rId1"/>
          <a:stretch/>
        </p:blipFill>
        <p:spPr>
          <a:xfrm>
            <a:off x="2602800" y="1370520"/>
            <a:ext cx="3938400" cy="3889080"/>
          </a:xfrm>
          <a:prstGeom prst="rect">
            <a:avLst/>
          </a:prstGeom>
          <a:ln>
            <a:noFill/>
          </a:ln>
        </p:spPr>
      </p:pic>
      <p:sp>
        <p:nvSpPr>
          <p:cNvPr id="470" name="CustomShape 3"/>
          <p:cNvSpPr/>
          <p:nvPr/>
        </p:nvSpPr>
        <p:spPr>
          <a:xfrm>
            <a:off x="1256760" y="5532120"/>
            <a:ext cx="663012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 IFS </a:t>
            </a:r>
            <a:r>
              <a:rPr b="1" lang="en-US" sz="24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Decoder</a:t>
            </a:r>
            <a:r>
              <a:rPr lang="en-US" sz="24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iterates the transforms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until reaching the desired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level of detail</a:t>
            </a:r>
            <a:endParaRPr/>
          </a:p>
        </p:txBody>
      </p:sp>
      <p:sp>
        <p:nvSpPr>
          <p:cNvPr id="471" name="CustomShape 4"/>
          <p:cNvSpPr/>
          <p:nvPr/>
        </p:nvSpPr>
        <p:spPr>
          <a:xfrm flipV="1">
            <a:off x="4092480" y="2351160"/>
            <a:ext cx="958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2" name="CustomShape 5"/>
          <p:cNvSpPr/>
          <p:nvPr/>
        </p:nvSpPr>
        <p:spPr>
          <a:xfrm>
            <a:off x="5385600" y="2892240"/>
            <a:ext cx="13320" cy="799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3" name="CustomShape 6"/>
          <p:cNvSpPr/>
          <p:nvPr/>
        </p:nvSpPr>
        <p:spPr>
          <a:xfrm flipV="1">
            <a:off x="4092480" y="3975480"/>
            <a:ext cx="95868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419" dur="indefinite" restart="never" nodeType="tmRoot">
          <p:childTnLst>
            <p:seq>
              <p:cTn id="4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Picture 9" descr=""/>
          <p:cNvPicPr/>
          <p:nvPr/>
        </p:nvPicPr>
        <p:blipFill>
          <a:blip r:embed="rId1"/>
          <a:stretch/>
        </p:blipFill>
        <p:spPr>
          <a:xfrm>
            <a:off x="4995000" y="1726920"/>
            <a:ext cx="2925360" cy="2925360"/>
          </a:xfrm>
          <a:prstGeom prst="rect">
            <a:avLst/>
          </a:prstGeom>
          <a:ln>
            <a:noFill/>
          </a:ln>
        </p:spPr>
      </p:pic>
      <p:sp>
        <p:nvSpPr>
          <p:cNvPr id="475" name="TextShape 1"/>
          <p:cNvSpPr txBox="1"/>
          <p:nvPr/>
        </p:nvSpPr>
        <p:spPr>
          <a:xfrm>
            <a:off x="628560" y="365040"/>
            <a:ext cx="7886520" cy="1103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Fractal Guggenheim</a:t>
            </a:r>
            <a:endParaRPr/>
          </a:p>
        </p:txBody>
      </p:sp>
      <p:sp>
        <p:nvSpPr>
          <p:cNvPr id="476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5FE10CE2-9866-47CB-8EDE-FF46B4D0B875}" type="slidenum"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/>
          </a:p>
        </p:txBody>
      </p:sp>
      <p:pic>
        <p:nvPicPr>
          <p:cNvPr id="477" name="Picture 6" descr=""/>
          <p:cNvPicPr/>
          <p:nvPr/>
        </p:nvPicPr>
        <p:blipFill>
          <a:blip r:embed="rId2"/>
          <a:stretch/>
        </p:blipFill>
        <p:spPr>
          <a:xfrm>
            <a:off x="1316520" y="1721520"/>
            <a:ext cx="2930760" cy="2930760"/>
          </a:xfrm>
          <a:prstGeom prst="rect">
            <a:avLst/>
          </a:prstGeom>
          <a:ln>
            <a:noFill/>
          </a:ln>
        </p:spPr>
      </p:pic>
      <p:pic>
        <p:nvPicPr>
          <p:cNvPr id="478" name="Picture 7" descr=""/>
          <p:cNvPicPr/>
          <p:nvPr/>
        </p:nvPicPr>
        <p:blipFill>
          <a:blip r:embed="rId3"/>
          <a:stretch/>
        </p:blipFill>
        <p:spPr>
          <a:xfrm>
            <a:off x="752400" y="3278160"/>
            <a:ext cx="2925360" cy="2925360"/>
          </a:xfrm>
          <a:prstGeom prst="rect">
            <a:avLst/>
          </a:prstGeom>
          <a:ln>
            <a:noFill/>
          </a:ln>
        </p:spPr>
      </p:pic>
      <p:pic>
        <p:nvPicPr>
          <p:cNvPr id="479" name="Picture 10" descr=""/>
          <p:cNvPicPr/>
          <p:nvPr/>
        </p:nvPicPr>
        <p:blipFill>
          <a:blip r:embed="rId4"/>
          <a:stretch/>
        </p:blipFill>
        <p:spPr>
          <a:xfrm>
            <a:off x="4492080" y="3278160"/>
            <a:ext cx="2994120" cy="2925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21" dur="indefinite" restart="never" nodeType="tmRoot">
          <p:childTnLst>
            <p:seq>
              <p:cTn id="422" dur="indefinite" nodeType="mainSeq">
                <p:childTnLst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TextShape 1"/>
          <p:cNvSpPr txBox="1"/>
          <p:nvPr/>
        </p:nvSpPr>
        <p:spPr>
          <a:xfrm>
            <a:off x="628560" y="365040"/>
            <a:ext cx="7886520" cy="1103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Fractal Guggenheim</a:t>
            </a:r>
            <a:endParaRPr/>
          </a:p>
        </p:txBody>
      </p:sp>
      <p:sp>
        <p:nvSpPr>
          <p:cNvPr id="481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D207E8C7-56B0-488E-8B13-A18255465A36}" type="slidenum"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/>
          </a:p>
        </p:txBody>
      </p:sp>
      <p:pic>
        <p:nvPicPr>
          <p:cNvPr id="482" name="Picture 4" descr=""/>
          <p:cNvPicPr/>
          <p:nvPr/>
        </p:nvPicPr>
        <p:blipFill>
          <a:blip r:embed="rId1"/>
          <a:stretch/>
        </p:blipFill>
        <p:spPr>
          <a:xfrm>
            <a:off x="955800" y="1496520"/>
            <a:ext cx="7232400" cy="4821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5" dur="indefinite" restart="never" nodeType="tmRoot">
          <p:childTnLst>
            <p:seq>
              <p:cTn id="4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TextShape 1"/>
          <p:cNvSpPr txBox="1"/>
          <p:nvPr/>
        </p:nvSpPr>
        <p:spPr>
          <a:xfrm>
            <a:off x="628560" y="365040"/>
            <a:ext cx="7886520" cy="1103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Fractal Guggenheim</a:t>
            </a:r>
            <a:endParaRPr/>
          </a:p>
        </p:txBody>
      </p:sp>
      <p:sp>
        <p:nvSpPr>
          <p:cNvPr id="484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8A9022A1-E7DC-40BB-8E76-A8EBEA01E7A4}" type="slidenum"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/>
          </a:p>
        </p:txBody>
      </p:sp>
      <p:pic>
        <p:nvPicPr>
          <p:cNvPr id="485" name="Picture 4" descr=""/>
          <p:cNvPicPr/>
          <p:nvPr/>
        </p:nvPicPr>
        <p:blipFill>
          <a:blip r:embed="rId1"/>
          <a:stretch/>
        </p:blipFill>
        <p:spPr>
          <a:xfrm>
            <a:off x="1296360" y="1616400"/>
            <a:ext cx="6399360" cy="4591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7" dur="indefinite" restart="never" nodeType="tmRoot">
          <p:childTnLst>
            <p:seq>
              <p:cTn id="4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TextShape 1"/>
          <p:cNvSpPr txBox="1"/>
          <p:nvPr/>
        </p:nvSpPr>
        <p:spPr>
          <a:xfrm>
            <a:off x="628560" y="365040"/>
            <a:ext cx="7886520" cy="1103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Fractal Guggenheim</a:t>
            </a:r>
            <a:endParaRPr/>
          </a:p>
        </p:txBody>
      </p:sp>
      <p:sp>
        <p:nvSpPr>
          <p:cNvPr id="487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943F9868-C510-4C1F-85C3-0FA236BD1B6C}" type="slidenum"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/>
          </a:p>
        </p:txBody>
      </p:sp>
      <p:pic>
        <p:nvPicPr>
          <p:cNvPr id="488" name="Picture 7" descr=""/>
          <p:cNvPicPr/>
          <p:nvPr/>
        </p:nvPicPr>
        <p:blipFill>
          <a:blip r:embed="rId1"/>
          <a:stretch/>
        </p:blipFill>
        <p:spPr>
          <a:xfrm>
            <a:off x="628560" y="1871640"/>
            <a:ext cx="4018320" cy="3026160"/>
          </a:xfrm>
          <a:prstGeom prst="rect">
            <a:avLst/>
          </a:prstGeom>
          <a:ln>
            <a:noFill/>
          </a:ln>
        </p:spPr>
      </p:pic>
      <p:pic>
        <p:nvPicPr>
          <p:cNvPr id="489" name="Picture 8" descr=""/>
          <p:cNvPicPr/>
          <p:nvPr/>
        </p:nvPicPr>
        <p:blipFill>
          <a:blip r:embed="rId2"/>
          <a:stretch/>
        </p:blipFill>
        <p:spPr>
          <a:xfrm>
            <a:off x="1550520" y="2382840"/>
            <a:ext cx="4795200" cy="3354840"/>
          </a:xfrm>
          <a:prstGeom prst="rect">
            <a:avLst/>
          </a:prstGeom>
          <a:ln>
            <a:noFill/>
          </a:ln>
        </p:spPr>
      </p:pic>
      <p:pic>
        <p:nvPicPr>
          <p:cNvPr id="490" name="Picture 9" descr=""/>
          <p:cNvPicPr/>
          <p:nvPr/>
        </p:nvPicPr>
        <p:blipFill>
          <a:blip r:embed="rId3"/>
          <a:stretch/>
        </p:blipFill>
        <p:spPr>
          <a:xfrm>
            <a:off x="3193200" y="3096000"/>
            <a:ext cx="5069520" cy="3152880"/>
          </a:xfrm>
          <a:prstGeom prst="rect">
            <a:avLst/>
          </a:prstGeom>
          <a:ln>
            <a:noFill/>
          </a:ln>
        </p:spPr>
      </p:pic>
      <p:pic>
        <p:nvPicPr>
          <p:cNvPr id="491" name="Picture 10" descr=""/>
          <p:cNvPicPr/>
          <p:nvPr/>
        </p:nvPicPr>
        <p:blipFill>
          <a:blip r:embed="rId4"/>
          <a:stretch/>
        </p:blipFill>
        <p:spPr>
          <a:xfrm>
            <a:off x="7129440" y="1316880"/>
            <a:ext cx="1438200" cy="1109160"/>
          </a:xfrm>
          <a:prstGeom prst="rect">
            <a:avLst/>
          </a:prstGeom>
          <a:ln>
            <a:noFill/>
          </a:ln>
        </p:spPr>
      </p:pic>
      <p:sp>
        <p:nvSpPr>
          <p:cNvPr id="492" name="CustomShape 3"/>
          <p:cNvSpPr/>
          <p:nvPr/>
        </p:nvSpPr>
        <p:spPr>
          <a:xfrm>
            <a:off x="6728400" y="2420280"/>
            <a:ext cx="2239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1982</a:t>
            </a: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– Genesis Effect</a:t>
            </a:r>
            <a:endParaRPr/>
          </a:p>
        </p:txBody>
      </p:sp>
    </p:spTree>
  </p:cSld>
  <p:timing>
    <p:tnLst>
      <p:par>
        <p:cTn id="439" dur="indefinite" restart="never" nodeType="tmRoot">
          <p:childTnLst>
            <p:seq>
              <p:cTn id="440" dur="indefinite" nodeType="mainSeq">
                <p:childTnLst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9" fill="hold">
                      <p:stCondLst>
                        <p:cond delay="indefinite"/>
                      </p:stCondLst>
                      <p:childTnLst>
                        <p:par>
                          <p:cTn id="450" fill="hold">
                            <p:stCondLst>
                              <p:cond delay="0"/>
                            </p:stCondLst>
                            <p:childTnLst>
                              <p:par>
                                <p:cTn id="4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3" fill="hold">
                      <p:stCondLst>
                        <p:cond delay="indefinite"/>
                      </p:stCondLst>
                      <p:childTnLst>
                        <p:par>
                          <p:cTn id="454" fill="hold">
                            <p:stCondLst>
                              <p:cond delay="0"/>
                            </p:stCondLst>
                            <p:childTnLst>
                              <p:par>
                                <p:cTn id="455" nodeType="clickEffect" fill="hold" presetClass="entr" presetID="2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7" dur="5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8" dur="5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TextShape 1"/>
          <p:cNvSpPr txBox="1"/>
          <p:nvPr/>
        </p:nvSpPr>
        <p:spPr>
          <a:xfrm>
            <a:off x="628560" y="365040"/>
            <a:ext cx="7886520" cy="1103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Fractal Guggenheim</a:t>
            </a:r>
            <a:endParaRPr/>
          </a:p>
        </p:txBody>
      </p:sp>
      <p:sp>
        <p:nvSpPr>
          <p:cNvPr id="494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34E98FB7-9340-4E3C-8737-33C34DBFDF13}" type="slidenum"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/>
          </a:p>
        </p:txBody>
      </p:sp>
      <p:pic>
        <p:nvPicPr>
          <p:cNvPr id="495" name="Picture 5" descr=""/>
          <p:cNvPicPr/>
          <p:nvPr/>
        </p:nvPicPr>
        <p:blipFill>
          <a:blip r:embed="rId1"/>
          <a:stretch/>
        </p:blipFill>
        <p:spPr>
          <a:xfrm>
            <a:off x="1501560" y="1982880"/>
            <a:ext cx="6140520" cy="3684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9" dur="indefinite" restart="never" nodeType="tmRoot">
          <p:childTnLst>
            <p:seq>
              <p:cTn id="4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628560" y="1825560"/>
            <a:ext cx="7886520" cy="47998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Font typeface="Arial"/>
              <a:buChar char="•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 use </a:t>
            </a:r>
            <a:r>
              <a:rPr b="1" lang="en-US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matrices</a:t>
            </a:r>
            <a:r>
              <a:rPr lang="en-US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 </a:t>
            </a:r>
            <a:r>
              <a:rPr b="1" i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apply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24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transformations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to an image:</a:t>
            </a:r>
            <a:endParaRPr/>
          </a:p>
          <a:p>
            <a:pPr lvl="1" marL="685800" indent="-228240">
              <a:lnSpc>
                <a:spcPct val="100000"/>
              </a:lnSpc>
              <a:buFont typeface="Arial"/>
              <a:buChar char="•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Represent each point to draw as a (1 x 3) matrix:</a:t>
            </a:r>
            <a:endParaRPr/>
          </a:p>
          <a:p>
            <a:pPr lvl="1" marL="685800" indent="-228240">
              <a:lnSpc>
                <a:spcPct val="100000"/>
              </a:lnSpc>
              <a:buFont typeface="Arial"/>
              <a:buChar char="•"/>
            </a:pPr>
            <a:r>
              <a:rPr lang="en-US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Multiply</a:t>
            </a: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this point matrix by a (3 x 3)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transformation</a:t>
            </a: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matrix</a:t>
            </a:r>
            <a:endParaRPr/>
          </a:p>
          <a:p>
            <a:pPr lvl="1" marL="685800" indent="-228240">
              <a:lnSpc>
                <a:spcPct val="100000"/>
              </a:lnSpc>
              <a:buFont typeface="Arial"/>
              <a:buChar char="•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result of (1 x 3)  (3 x 3) = (1 x 3) which is the new point!</a:t>
            </a:r>
            <a:endParaRPr/>
          </a:p>
          <a:p>
            <a:endParaRPr/>
          </a:p>
          <a:p>
            <a:endParaRPr/>
          </a:p>
          <a:p>
            <a:endParaRPr/>
          </a:p>
          <a:p>
            <a:pPr lvl="1" marL="685800" indent="-228240">
              <a:lnSpc>
                <a:spcPct val="100000"/>
              </a:lnSpc>
              <a:buFont typeface="Arial"/>
              <a:buChar char="•"/>
            </a:pPr>
            <a:r>
              <a:rPr lang="en-US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Each</a:t>
            </a: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transformation type has its own distinct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 x 3 matrix</a:t>
            </a:r>
            <a:endParaRPr/>
          </a:p>
          <a:p>
            <a:pPr lvl="1" marL="685800" indent="-228240">
              <a:lnSpc>
                <a:spcPct val="100000"/>
              </a:lnSpc>
              <a:buFont typeface="Arial"/>
              <a:buChar char="•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Successive transformations applied to the same point are formed by a sequence of matrix multiplications</a:t>
            </a:r>
            <a:endParaRPr/>
          </a:p>
          <a:p>
            <a:endParaRPr/>
          </a:p>
        </p:txBody>
      </p:sp>
      <p:sp>
        <p:nvSpPr>
          <p:cNvPr id="113" name="TextShape 2"/>
          <p:cNvSpPr txBox="1"/>
          <p:nvPr/>
        </p:nvSpPr>
        <p:spPr>
          <a:xfrm>
            <a:off x="628560" y="1825560"/>
            <a:ext cx="7886520" cy="47998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Font typeface="Arial"/>
              <a:buChar char="•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/>
          </a:p>
        </p:txBody>
      </p:sp>
      <p:sp>
        <p:nvSpPr>
          <p:cNvPr id="114" name="TextShape 3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72770E10-8004-4ADD-87C2-2D94811B4C6F}" type="slidenum"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/>
          </a:p>
        </p:txBody>
      </p:sp>
      <p:sp>
        <p:nvSpPr>
          <p:cNvPr id="115" name="TextShape 4"/>
          <p:cNvSpPr txBox="1"/>
          <p:nvPr/>
        </p:nvSpPr>
        <p:spPr>
          <a:xfrm>
            <a:off x="628560" y="365040"/>
            <a:ext cx="7886520" cy="1103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2D Affine Transformations</a:t>
            </a:r>
            <a:endParaRPr/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>
                <p:childTnLst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TextShape 1"/>
          <p:cNvSpPr txBox="1"/>
          <p:nvPr/>
        </p:nvSpPr>
        <p:spPr>
          <a:xfrm>
            <a:off x="628560" y="365040"/>
            <a:ext cx="7886520" cy="1103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Fractal Guggenheim</a:t>
            </a:r>
            <a:endParaRPr/>
          </a:p>
        </p:txBody>
      </p:sp>
      <p:sp>
        <p:nvSpPr>
          <p:cNvPr id="497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26BFD09A-4320-40DC-A08E-B321F440C024}" type="slidenum"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/>
          </a:p>
        </p:txBody>
      </p:sp>
      <p:pic>
        <p:nvPicPr>
          <p:cNvPr id="498" name="Picture 5" descr=""/>
          <p:cNvPicPr/>
          <p:nvPr/>
        </p:nvPicPr>
        <p:blipFill>
          <a:blip r:embed="rId1"/>
          <a:stretch/>
        </p:blipFill>
        <p:spPr>
          <a:xfrm>
            <a:off x="1125720" y="1343160"/>
            <a:ext cx="6892200" cy="5169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61" dur="indefinite" restart="never" nodeType="tmRoot">
          <p:childTnLst>
            <p:seq>
              <p:cTn id="4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TextShape 1"/>
          <p:cNvSpPr txBox="1"/>
          <p:nvPr/>
        </p:nvSpPr>
        <p:spPr>
          <a:xfrm>
            <a:off x="628560" y="365040"/>
            <a:ext cx="7886520" cy="1103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Fractal Modelling</a:t>
            </a:r>
            <a:endParaRPr/>
          </a:p>
        </p:txBody>
      </p:sp>
      <p:sp>
        <p:nvSpPr>
          <p:cNvPr id="50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E4678CD8-52DA-4746-8DBC-D097E7883C09}" type="slidenum"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/>
          </a:p>
        </p:txBody>
      </p:sp>
      <p:pic>
        <p:nvPicPr>
          <p:cNvPr id="501" name="Picture 2" descr=""/>
          <p:cNvPicPr/>
          <p:nvPr/>
        </p:nvPicPr>
        <p:blipFill>
          <a:blip r:embed="rId1"/>
          <a:stretch/>
        </p:blipFill>
        <p:spPr>
          <a:xfrm>
            <a:off x="1469520" y="1535760"/>
            <a:ext cx="6016680" cy="5002920"/>
          </a:xfrm>
          <a:prstGeom prst="rect">
            <a:avLst/>
          </a:prstGeom>
          <a:ln>
            <a:noFill/>
          </a:ln>
        </p:spPr>
      </p:pic>
      <p:pic>
        <p:nvPicPr>
          <p:cNvPr id="502" name="Picture 6" descr=""/>
          <p:cNvPicPr/>
          <p:nvPr/>
        </p:nvPicPr>
        <p:blipFill>
          <a:blip r:embed="rId2"/>
          <a:stretch/>
        </p:blipFill>
        <p:spPr>
          <a:xfrm>
            <a:off x="534960" y="1906200"/>
            <a:ext cx="8074080" cy="3930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63" dur="indefinite" restart="never" nodeType="tmRoot">
          <p:childTnLst>
            <p:seq>
              <p:cTn id="464" dur="indefinite" nodeType="mainSeq">
                <p:childTnLst>
                  <p:par>
                    <p:cTn id="465" fill="hold">
                      <p:stCondLst>
                        <p:cond delay="indefinite"/>
                      </p:stCondLst>
                      <p:childTnLst>
                        <p:par>
                          <p:cTn id="466" fill="hold">
                            <p:stCondLst>
                              <p:cond delay="0"/>
                            </p:stCondLst>
                            <p:childTnLst>
                              <p:par>
                                <p:cTn id="4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Picture 6" descr=""/>
          <p:cNvPicPr/>
          <p:nvPr/>
        </p:nvPicPr>
        <p:blipFill>
          <a:blip r:embed="rId1"/>
          <a:stretch/>
        </p:blipFill>
        <p:spPr>
          <a:xfrm>
            <a:off x="372600" y="1605240"/>
            <a:ext cx="2964240" cy="4706640"/>
          </a:xfrm>
          <a:prstGeom prst="rect">
            <a:avLst/>
          </a:prstGeom>
          <a:ln>
            <a:noFill/>
          </a:ln>
        </p:spPr>
      </p:pic>
      <p:sp>
        <p:nvSpPr>
          <p:cNvPr id="504" name="TextShape 1"/>
          <p:cNvSpPr txBox="1"/>
          <p:nvPr/>
        </p:nvSpPr>
        <p:spPr>
          <a:xfrm>
            <a:off x="628560" y="365040"/>
            <a:ext cx="7886520" cy="1103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Fractal Modelling</a:t>
            </a:r>
            <a:endParaRPr/>
          </a:p>
        </p:txBody>
      </p:sp>
      <p:sp>
        <p:nvSpPr>
          <p:cNvPr id="505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D29FDB31-D743-44EE-AF94-15A3B5F4A926}" type="slidenum"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/>
          </a:p>
        </p:txBody>
      </p:sp>
      <p:pic>
        <p:nvPicPr>
          <p:cNvPr id="506" name="Picture 7" descr=""/>
          <p:cNvPicPr/>
          <p:nvPr/>
        </p:nvPicPr>
        <p:blipFill>
          <a:blip r:embed="rId2"/>
          <a:stretch/>
        </p:blipFill>
        <p:spPr>
          <a:xfrm>
            <a:off x="3435840" y="2493720"/>
            <a:ext cx="5105160" cy="2668320"/>
          </a:xfrm>
          <a:prstGeom prst="rect">
            <a:avLst/>
          </a:prstGeom>
          <a:ln>
            <a:noFill/>
          </a:ln>
        </p:spPr>
      </p:pic>
      <p:pic>
        <p:nvPicPr>
          <p:cNvPr id="507" name="Picture 8" descr=""/>
          <p:cNvPicPr/>
          <p:nvPr/>
        </p:nvPicPr>
        <p:blipFill>
          <a:blip r:embed="rId3"/>
          <a:stretch/>
        </p:blipFill>
        <p:spPr>
          <a:xfrm>
            <a:off x="740520" y="1605240"/>
            <a:ext cx="7662600" cy="4750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69" dur="indefinite" restart="never" nodeType="tmRoot">
          <p:childTnLst>
            <p:seq>
              <p:cTn id="470" dur="indefinite" nodeType="mainSeq">
                <p:childTnLst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5" fill="hold">
                      <p:stCondLst>
                        <p:cond delay="indefinite"/>
                      </p:stCondLst>
                      <p:childTnLst>
                        <p:par>
                          <p:cTn id="476" fill="hold">
                            <p:stCondLst>
                              <p:cond delay="0"/>
                            </p:stCondLst>
                            <p:childTnLst>
                              <p:par>
                                <p:cTn id="4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extShape 1"/>
          <p:cNvSpPr txBox="1"/>
          <p:nvPr/>
        </p:nvSpPr>
        <p:spPr>
          <a:xfrm>
            <a:off x="628560" y="365040"/>
            <a:ext cx="7886520" cy="1103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Lab 4 – Draw Square IFS</a:t>
            </a:r>
            <a:endParaRPr/>
          </a:p>
        </p:txBody>
      </p:sp>
      <p:sp>
        <p:nvSpPr>
          <p:cNvPr id="509" name="TextShape 2"/>
          <p:cNvSpPr txBox="1"/>
          <p:nvPr/>
        </p:nvSpPr>
        <p:spPr>
          <a:xfrm>
            <a:off x="613080" y="1825560"/>
            <a:ext cx="3714840" cy="1077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00000"/>
              </a:lnSpc>
              <a:buFont typeface="Arial"/>
              <a:buChar char="•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Add the remaining mappings to create this four colored square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510" name="TextShape 3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87126D28-5F74-4560-A2AB-8B4524525133}" type="slidenum"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/>
          </a:p>
        </p:txBody>
      </p:sp>
      <p:pic>
        <p:nvPicPr>
          <p:cNvPr id="511" name="Picture 4" descr=""/>
          <p:cNvPicPr/>
          <p:nvPr/>
        </p:nvPicPr>
        <p:blipFill>
          <a:blip r:embed="rId1"/>
          <a:stretch/>
        </p:blipFill>
        <p:spPr>
          <a:xfrm>
            <a:off x="4762440" y="1825560"/>
            <a:ext cx="3633120" cy="3337920"/>
          </a:xfrm>
          <a:prstGeom prst="rect">
            <a:avLst/>
          </a:prstGeom>
          <a:ln>
            <a:noFill/>
          </a:ln>
        </p:spPr>
      </p:pic>
      <p:pic>
        <p:nvPicPr>
          <p:cNvPr id="512" name="Picture 5" descr=""/>
          <p:cNvPicPr/>
          <p:nvPr/>
        </p:nvPicPr>
        <p:blipFill>
          <a:blip r:embed="rId2"/>
          <a:stretch/>
        </p:blipFill>
        <p:spPr>
          <a:xfrm>
            <a:off x="384840" y="3191760"/>
            <a:ext cx="4080240" cy="2480760"/>
          </a:xfrm>
          <a:prstGeom prst="rect">
            <a:avLst/>
          </a:prstGeom>
          <a:ln>
            <a:noFill/>
          </a:ln>
        </p:spPr>
      </p:pic>
      <p:sp>
        <p:nvSpPr>
          <p:cNvPr id="513" name="CustomShape 4"/>
          <p:cNvSpPr/>
          <p:nvPr/>
        </p:nvSpPr>
        <p:spPr>
          <a:xfrm>
            <a:off x="6374880" y="2351520"/>
            <a:ext cx="1141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(4, 4)</a:t>
            </a:r>
            <a:endParaRPr/>
          </a:p>
        </p:txBody>
      </p:sp>
      <p:sp>
        <p:nvSpPr>
          <p:cNvPr id="514" name="CustomShape 5"/>
          <p:cNvSpPr/>
          <p:nvPr/>
        </p:nvSpPr>
        <p:spPr>
          <a:xfrm>
            <a:off x="4980240" y="4125240"/>
            <a:ext cx="1141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(0, 0)</a:t>
            </a:r>
            <a:endParaRPr/>
          </a:p>
        </p:txBody>
      </p:sp>
      <p:sp>
        <p:nvSpPr>
          <p:cNvPr id="515" name="CustomShape 6"/>
          <p:cNvSpPr/>
          <p:nvPr/>
        </p:nvSpPr>
        <p:spPr>
          <a:xfrm flipV="1">
            <a:off x="3054240" y="3679920"/>
            <a:ext cx="2287080" cy="90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7030a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479" dur="indefinite" restart="never" nodeType="tmRoot">
          <p:childTnLst>
            <p:seq>
              <p:cTn id="4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TextShape 1"/>
          <p:cNvSpPr txBox="1"/>
          <p:nvPr/>
        </p:nvSpPr>
        <p:spPr>
          <a:xfrm>
            <a:off x="628560" y="365040"/>
            <a:ext cx="7886520" cy="1103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Lab 4 – Draw Square IFS</a:t>
            </a:r>
            <a:endParaRPr/>
          </a:p>
        </p:txBody>
      </p:sp>
      <p:sp>
        <p:nvSpPr>
          <p:cNvPr id="517" name="TextShape 2"/>
          <p:cNvSpPr txBox="1"/>
          <p:nvPr/>
        </p:nvSpPr>
        <p:spPr>
          <a:xfrm>
            <a:off x="613080" y="1825560"/>
            <a:ext cx="3714840" cy="1077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00000"/>
              </a:lnSpc>
              <a:buFont typeface="Arial"/>
              <a:buChar char="•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Add the remaining mappings to create this four colored square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518" name="TextShape 3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C100099D-1C41-4DDA-8129-3BC34EBA41B1}" type="slidenum"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/>
          </a:p>
        </p:txBody>
      </p:sp>
      <p:pic>
        <p:nvPicPr>
          <p:cNvPr id="519" name="Picture 4" descr=""/>
          <p:cNvPicPr/>
          <p:nvPr/>
        </p:nvPicPr>
        <p:blipFill>
          <a:blip r:embed="rId1"/>
          <a:stretch/>
        </p:blipFill>
        <p:spPr>
          <a:xfrm>
            <a:off x="4762440" y="1825560"/>
            <a:ext cx="3633120" cy="3337920"/>
          </a:xfrm>
          <a:prstGeom prst="rect">
            <a:avLst/>
          </a:prstGeom>
          <a:ln>
            <a:noFill/>
          </a:ln>
        </p:spPr>
      </p:pic>
      <p:sp>
        <p:nvSpPr>
          <p:cNvPr id="520" name="CustomShape 4"/>
          <p:cNvSpPr/>
          <p:nvPr/>
        </p:nvSpPr>
        <p:spPr>
          <a:xfrm>
            <a:off x="6374880" y="2351520"/>
            <a:ext cx="1141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(4, 4)</a:t>
            </a:r>
            <a:endParaRPr/>
          </a:p>
        </p:txBody>
      </p:sp>
      <p:sp>
        <p:nvSpPr>
          <p:cNvPr id="521" name="CustomShape 5"/>
          <p:cNvSpPr/>
          <p:nvPr/>
        </p:nvSpPr>
        <p:spPr>
          <a:xfrm>
            <a:off x="4980240" y="4125240"/>
            <a:ext cx="1141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(0, 0)</a:t>
            </a:r>
            <a:endParaRPr/>
          </a:p>
        </p:txBody>
      </p:sp>
      <p:pic>
        <p:nvPicPr>
          <p:cNvPr id="522" name="Picture 10" descr=""/>
          <p:cNvPicPr/>
          <p:nvPr/>
        </p:nvPicPr>
        <p:blipFill>
          <a:blip r:embed="rId2"/>
          <a:stretch/>
        </p:blipFill>
        <p:spPr>
          <a:xfrm>
            <a:off x="384120" y="3191400"/>
            <a:ext cx="4077720" cy="2826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81" dur="indefinite" restart="never" nodeType="tmRoot">
          <p:childTnLst>
            <p:seq>
              <p:cTn id="4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TextShape 1"/>
          <p:cNvSpPr txBox="1"/>
          <p:nvPr/>
        </p:nvSpPr>
        <p:spPr>
          <a:xfrm>
            <a:off x="628560" y="365040"/>
            <a:ext cx="7886520" cy="1103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Now you know…</a:t>
            </a:r>
            <a:endParaRPr/>
          </a:p>
        </p:txBody>
      </p:sp>
      <p:sp>
        <p:nvSpPr>
          <p:cNvPr id="524" name="TextShape 2"/>
          <p:cNvSpPr txBox="1"/>
          <p:nvPr/>
        </p:nvSpPr>
        <p:spPr>
          <a:xfrm>
            <a:off x="613080" y="1825560"/>
            <a:ext cx="8007120" cy="41936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00000"/>
              </a:lnSpc>
              <a:buFont typeface="Arial"/>
              <a:buChar char="•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Iterated Function System 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(IFS) is a set of 2D affine matrices that can rotate, flip, shear, transform images – mapping points from one iteration to the next</a:t>
            </a:r>
            <a:endParaRPr/>
          </a:p>
          <a:p>
            <a:pPr marL="228600" indent="-228240">
              <a:lnSpc>
                <a:spcPct val="100000"/>
              </a:lnSpc>
              <a:buFont typeface="Arial"/>
              <a:buChar char="•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</a:t>
            </a:r>
            <a:r>
              <a:rPr b="1" lang="en-US" sz="24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Collage Theorem 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guarantees that if cover our original image with enough transforms, we will regenerate the original image after the IFS reaches a </a:t>
            </a:r>
            <a:r>
              <a:rPr b="1" lang="en-US" sz="24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stable orbit</a:t>
            </a:r>
            <a:endParaRPr/>
          </a:p>
          <a:p>
            <a:pPr marL="228600" indent="-228240">
              <a:lnSpc>
                <a:spcPct val="100000"/>
              </a:lnSpc>
              <a:buFont typeface="Arial"/>
              <a:buChar char="•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Appreciate the beauty buried within the coefficients of a simple set of linear equations - the </a:t>
            </a:r>
            <a:r>
              <a:rPr b="1" lang="en-US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entire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Barnsley fern is encoded </a:t>
            </a:r>
            <a:r>
              <a:rPr b="1" lang="en-US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into just 24 numbers!</a:t>
            </a:r>
            <a:endParaRPr/>
          </a:p>
        </p:txBody>
      </p:sp>
      <p:sp>
        <p:nvSpPr>
          <p:cNvPr id="525" name="TextShape 3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2DD3D01D-183A-4F0E-A065-E15E953A4442}" type="slidenum"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/>
          </a:p>
        </p:txBody>
      </p:sp>
    </p:spTree>
  </p:cSld>
  <p:timing>
    <p:tnLst>
      <p:par>
        <p:cTn id="483" dur="indefinite" restart="never" nodeType="tmRoot">
          <p:childTnLst>
            <p:seq>
              <p:cTn id="4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628560" y="365040"/>
            <a:ext cx="7886520" cy="1103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2D Affine Transformations</a:t>
            </a:r>
            <a:endParaRPr/>
          </a:p>
        </p:txBody>
      </p:sp>
      <p:pic>
        <p:nvPicPr>
          <p:cNvPr id="117" name="Picture 2" descr=""/>
          <p:cNvPicPr/>
          <p:nvPr/>
        </p:nvPicPr>
        <p:blipFill>
          <a:blip r:embed="rId1"/>
          <a:stretch/>
        </p:blipFill>
        <p:spPr>
          <a:xfrm>
            <a:off x="2998440" y="1691280"/>
            <a:ext cx="2399760" cy="2314080"/>
          </a:xfrm>
          <a:prstGeom prst="rect">
            <a:avLst/>
          </a:prstGeom>
          <a:ln>
            <a:noFill/>
          </a:ln>
        </p:spPr>
      </p:pic>
      <p:pic>
        <p:nvPicPr>
          <p:cNvPr id="118" name="Picture 3" descr=""/>
          <p:cNvPicPr/>
          <p:nvPr/>
        </p:nvPicPr>
        <p:blipFill>
          <a:blip r:embed="rId2"/>
          <a:stretch/>
        </p:blipFill>
        <p:spPr>
          <a:xfrm>
            <a:off x="2969280" y="4402440"/>
            <a:ext cx="2475720" cy="2314080"/>
          </a:xfrm>
          <a:prstGeom prst="rect">
            <a:avLst/>
          </a:prstGeom>
          <a:ln>
            <a:noFill/>
          </a:ln>
        </p:spPr>
      </p:pic>
      <p:sp>
        <p:nvSpPr>
          <p:cNvPr id="119" name="CustomShape 2"/>
          <p:cNvSpPr/>
          <p:nvPr/>
        </p:nvSpPr>
        <p:spPr>
          <a:xfrm>
            <a:off x="6012720" y="1973520"/>
            <a:ext cx="1766520" cy="97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3"/>
          <p:cNvSpPr/>
          <p:nvPr/>
        </p:nvSpPr>
        <p:spPr>
          <a:xfrm>
            <a:off x="6012720" y="1973520"/>
            <a:ext cx="1766520" cy="97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/>
          </a:p>
        </p:txBody>
      </p:sp>
      <p:sp>
        <p:nvSpPr>
          <p:cNvPr id="121" name="CustomShape 4"/>
          <p:cNvSpPr/>
          <p:nvPr/>
        </p:nvSpPr>
        <p:spPr>
          <a:xfrm>
            <a:off x="1230120" y="2461680"/>
            <a:ext cx="1240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Scale</a:t>
            </a:r>
            <a:endParaRPr/>
          </a:p>
        </p:txBody>
      </p:sp>
      <p:sp>
        <p:nvSpPr>
          <p:cNvPr id="122" name="CustomShape 5"/>
          <p:cNvSpPr/>
          <p:nvPr/>
        </p:nvSpPr>
        <p:spPr>
          <a:xfrm>
            <a:off x="1186560" y="5197680"/>
            <a:ext cx="13276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Translate</a:t>
            </a:r>
            <a:endParaRPr/>
          </a:p>
        </p:txBody>
      </p:sp>
      <p:sp>
        <p:nvSpPr>
          <p:cNvPr id="123" name="CustomShape 6"/>
          <p:cNvSpPr/>
          <p:nvPr/>
        </p:nvSpPr>
        <p:spPr>
          <a:xfrm>
            <a:off x="6012720" y="5006880"/>
            <a:ext cx="1944360" cy="103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7"/>
          <p:cNvSpPr/>
          <p:nvPr/>
        </p:nvSpPr>
        <p:spPr>
          <a:xfrm>
            <a:off x="6012720" y="5006880"/>
            <a:ext cx="1944360" cy="103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/>
          </a:p>
        </p:txBody>
      </p:sp>
      <p:sp>
        <p:nvSpPr>
          <p:cNvPr id="125" name="TextShape 8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85E489DE-92E9-4999-A28E-7E3BC9B21B37}" type="slidenum"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/>
          </a:p>
        </p:txBody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628560" y="365040"/>
            <a:ext cx="7886520" cy="1103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2D Affine Transformations</a:t>
            </a:r>
            <a:endParaRPr/>
          </a:p>
        </p:txBody>
      </p:sp>
      <p:sp>
        <p:nvSpPr>
          <p:cNvPr id="127" name="CustomShape 2"/>
          <p:cNvSpPr/>
          <p:nvPr/>
        </p:nvSpPr>
        <p:spPr>
          <a:xfrm>
            <a:off x="5551560" y="2989440"/>
            <a:ext cx="2898720" cy="97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3"/>
          <p:cNvSpPr/>
          <p:nvPr/>
        </p:nvSpPr>
        <p:spPr>
          <a:xfrm>
            <a:off x="5551560" y="2989440"/>
            <a:ext cx="2898720" cy="97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/>
          </a:p>
        </p:txBody>
      </p:sp>
      <p:sp>
        <p:nvSpPr>
          <p:cNvPr id="129" name="CustomShape 4"/>
          <p:cNvSpPr/>
          <p:nvPr/>
        </p:nvSpPr>
        <p:spPr>
          <a:xfrm>
            <a:off x="769320" y="3477600"/>
            <a:ext cx="1240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Rotate</a:t>
            </a:r>
            <a:endParaRPr/>
          </a:p>
        </p:txBody>
      </p:sp>
      <p:pic>
        <p:nvPicPr>
          <p:cNvPr id="130" name="Picture 6" descr=""/>
          <p:cNvPicPr/>
          <p:nvPr/>
        </p:nvPicPr>
        <p:blipFill>
          <a:blip r:embed="rId1"/>
          <a:stretch/>
        </p:blipFill>
        <p:spPr>
          <a:xfrm>
            <a:off x="2628360" y="2696760"/>
            <a:ext cx="2733120" cy="2218680"/>
          </a:xfrm>
          <a:prstGeom prst="rect">
            <a:avLst/>
          </a:prstGeom>
          <a:ln>
            <a:noFill/>
          </a:ln>
        </p:spPr>
      </p:pic>
      <p:sp>
        <p:nvSpPr>
          <p:cNvPr id="131" name="TextShape 5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FD377EA1-A6ED-4810-B432-28F05DE1E0C7}" type="slidenum"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/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628560" y="365040"/>
            <a:ext cx="7886520" cy="1103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2D Affine Transformations</a:t>
            </a:r>
            <a:endParaRPr/>
          </a:p>
        </p:txBody>
      </p:sp>
      <p:sp>
        <p:nvSpPr>
          <p:cNvPr id="133" name="CustomShape 2"/>
          <p:cNvSpPr/>
          <p:nvPr/>
        </p:nvSpPr>
        <p:spPr>
          <a:xfrm>
            <a:off x="5802120" y="1656720"/>
            <a:ext cx="1798200" cy="97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3"/>
          <p:cNvSpPr/>
          <p:nvPr/>
        </p:nvSpPr>
        <p:spPr>
          <a:xfrm>
            <a:off x="5802120" y="1656720"/>
            <a:ext cx="1798200" cy="97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/>
          </a:p>
        </p:txBody>
      </p:sp>
      <p:sp>
        <p:nvSpPr>
          <p:cNvPr id="135" name="CustomShape 4"/>
          <p:cNvSpPr/>
          <p:nvPr/>
        </p:nvSpPr>
        <p:spPr>
          <a:xfrm>
            <a:off x="1428480" y="1819800"/>
            <a:ext cx="14292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Reflect X</a:t>
            </a:r>
            <a:endParaRPr/>
          </a:p>
        </p:txBody>
      </p:sp>
      <p:pic>
        <p:nvPicPr>
          <p:cNvPr id="136" name="Picture 6" descr=""/>
          <p:cNvPicPr/>
          <p:nvPr/>
        </p:nvPicPr>
        <p:blipFill>
          <a:blip r:embed="rId1"/>
          <a:stretch/>
        </p:blipFill>
        <p:spPr>
          <a:xfrm>
            <a:off x="3298320" y="1253520"/>
            <a:ext cx="1845360" cy="1638000"/>
          </a:xfrm>
          <a:prstGeom prst="rect">
            <a:avLst/>
          </a:prstGeom>
          <a:ln>
            <a:noFill/>
          </a:ln>
        </p:spPr>
      </p:pic>
      <p:sp>
        <p:nvSpPr>
          <p:cNvPr id="137" name="CustomShape 5"/>
          <p:cNvSpPr/>
          <p:nvPr/>
        </p:nvSpPr>
        <p:spPr>
          <a:xfrm>
            <a:off x="5802120" y="3539880"/>
            <a:ext cx="1798200" cy="97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6"/>
          <p:cNvSpPr/>
          <p:nvPr/>
        </p:nvSpPr>
        <p:spPr>
          <a:xfrm>
            <a:off x="5802120" y="3539880"/>
            <a:ext cx="1798200" cy="97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/>
          </a:p>
        </p:txBody>
      </p:sp>
      <p:sp>
        <p:nvSpPr>
          <p:cNvPr id="139" name="CustomShape 7"/>
          <p:cNvSpPr/>
          <p:nvPr/>
        </p:nvSpPr>
        <p:spPr>
          <a:xfrm>
            <a:off x="1428480" y="3702960"/>
            <a:ext cx="14292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Reflect Y</a:t>
            </a:r>
            <a:endParaRPr/>
          </a:p>
        </p:txBody>
      </p:sp>
      <p:sp>
        <p:nvSpPr>
          <p:cNvPr id="140" name="CustomShape 8"/>
          <p:cNvSpPr/>
          <p:nvPr/>
        </p:nvSpPr>
        <p:spPr>
          <a:xfrm>
            <a:off x="5687640" y="5354280"/>
            <a:ext cx="2027520" cy="97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9"/>
          <p:cNvSpPr/>
          <p:nvPr/>
        </p:nvSpPr>
        <p:spPr>
          <a:xfrm>
            <a:off x="5687640" y="5354280"/>
            <a:ext cx="2027520" cy="97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/>
          </a:p>
        </p:txBody>
      </p:sp>
      <p:sp>
        <p:nvSpPr>
          <p:cNvPr id="142" name="CustomShape 10"/>
          <p:cNvSpPr/>
          <p:nvPr/>
        </p:nvSpPr>
        <p:spPr>
          <a:xfrm>
            <a:off x="1428480" y="5644080"/>
            <a:ext cx="14292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Reflect XY</a:t>
            </a:r>
            <a:endParaRPr/>
          </a:p>
        </p:txBody>
      </p:sp>
      <p:pic>
        <p:nvPicPr>
          <p:cNvPr id="143" name="Picture 7" descr=""/>
          <p:cNvPicPr/>
          <p:nvPr/>
        </p:nvPicPr>
        <p:blipFill>
          <a:blip r:embed="rId2"/>
          <a:stretch/>
        </p:blipFill>
        <p:spPr>
          <a:xfrm>
            <a:off x="3214080" y="3137400"/>
            <a:ext cx="1851840" cy="1725120"/>
          </a:xfrm>
          <a:prstGeom prst="rect">
            <a:avLst/>
          </a:prstGeom>
          <a:ln>
            <a:noFill/>
          </a:ln>
        </p:spPr>
      </p:pic>
      <p:pic>
        <p:nvPicPr>
          <p:cNvPr id="144" name="Picture 16" descr=""/>
          <p:cNvPicPr/>
          <p:nvPr/>
        </p:nvPicPr>
        <p:blipFill>
          <a:blip r:embed="rId3"/>
          <a:stretch/>
        </p:blipFill>
        <p:spPr>
          <a:xfrm>
            <a:off x="3409560" y="4953240"/>
            <a:ext cx="1623240" cy="1643400"/>
          </a:xfrm>
          <a:prstGeom prst="rect">
            <a:avLst/>
          </a:prstGeom>
          <a:ln>
            <a:noFill/>
          </a:ln>
        </p:spPr>
      </p:pic>
      <p:sp>
        <p:nvSpPr>
          <p:cNvPr id="145" name="TextShape 11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85F8BDC5-B307-4AFE-BE1D-3085B04D8BE2}" type="slidenum"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/>
          </a:p>
        </p:txBody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628560" y="365040"/>
            <a:ext cx="7886520" cy="1103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2D Affine Transformations</a:t>
            </a:r>
            <a:endParaRPr/>
          </a:p>
        </p:txBody>
      </p:sp>
      <p:sp>
        <p:nvSpPr>
          <p:cNvPr id="147" name="CustomShape 2"/>
          <p:cNvSpPr/>
          <p:nvPr/>
        </p:nvSpPr>
        <p:spPr>
          <a:xfrm>
            <a:off x="5931000" y="1656720"/>
            <a:ext cx="1597680" cy="97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3"/>
          <p:cNvSpPr/>
          <p:nvPr/>
        </p:nvSpPr>
        <p:spPr>
          <a:xfrm>
            <a:off x="5931000" y="1656720"/>
            <a:ext cx="1597680" cy="97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/>
          </a:p>
        </p:txBody>
      </p:sp>
      <p:sp>
        <p:nvSpPr>
          <p:cNvPr id="149" name="CustomShape 4"/>
          <p:cNvSpPr/>
          <p:nvPr/>
        </p:nvSpPr>
        <p:spPr>
          <a:xfrm>
            <a:off x="1609200" y="1819800"/>
            <a:ext cx="14292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Shear X</a:t>
            </a:r>
            <a:endParaRPr/>
          </a:p>
        </p:txBody>
      </p:sp>
      <p:sp>
        <p:nvSpPr>
          <p:cNvPr id="150" name="CustomShape 5"/>
          <p:cNvSpPr/>
          <p:nvPr/>
        </p:nvSpPr>
        <p:spPr>
          <a:xfrm>
            <a:off x="5925240" y="3539880"/>
            <a:ext cx="1609200" cy="97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6"/>
          <p:cNvSpPr/>
          <p:nvPr/>
        </p:nvSpPr>
        <p:spPr>
          <a:xfrm>
            <a:off x="5925240" y="3539880"/>
            <a:ext cx="1609200" cy="97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/>
          </a:p>
        </p:txBody>
      </p:sp>
      <p:sp>
        <p:nvSpPr>
          <p:cNvPr id="152" name="CustomShape 7"/>
          <p:cNvSpPr/>
          <p:nvPr/>
        </p:nvSpPr>
        <p:spPr>
          <a:xfrm>
            <a:off x="1609200" y="3702960"/>
            <a:ext cx="14292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Shear Y</a:t>
            </a:r>
            <a:endParaRPr/>
          </a:p>
        </p:txBody>
      </p:sp>
      <p:sp>
        <p:nvSpPr>
          <p:cNvPr id="153" name="CustomShape 8"/>
          <p:cNvSpPr/>
          <p:nvPr/>
        </p:nvSpPr>
        <p:spPr>
          <a:xfrm>
            <a:off x="5945400" y="5354280"/>
            <a:ext cx="1568880" cy="97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9"/>
          <p:cNvSpPr/>
          <p:nvPr/>
        </p:nvSpPr>
        <p:spPr>
          <a:xfrm>
            <a:off x="5945400" y="5354280"/>
            <a:ext cx="1568880" cy="97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/>
          </a:p>
        </p:txBody>
      </p:sp>
      <p:sp>
        <p:nvSpPr>
          <p:cNvPr id="155" name="CustomShape 10"/>
          <p:cNvSpPr/>
          <p:nvPr/>
        </p:nvSpPr>
        <p:spPr>
          <a:xfrm>
            <a:off x="1609200" y="5644080"/>
            <a:ext cx="14292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Identity</a:t>
            </a:r>
            <a:endParaRPr/>
          </a:p>
        </p:txBody>
      </p:sp>
      <p:pic>
        <p:nvPicPr>
          <p:cNvPr id="156" name="Picture 2" descr=""/>
          <p:cNvPicPr/>
          <p:nvPr/>
        </p:nvPicPr>
        <p:blipFill>
          <a:blip r:embed="rId1"/>
          <a:stretch/>
        </p:blipFill>
        <p:spPr>
          <a:xfrm>
            <a:off x="3607200" y="4976640"/>
            <a:ext cx="1691640" cy="1618560"/>
          </a:xfrm>
          <a:prstGeom prst="rect">
            <a:avLst/>
          </a:prstGeom>
          <a:ln>
            <a:noFill/>
          </a:ln>
        </p:spPr>
      </p:pic>
      <p:pic>
        <p:nvPicPr>
          <p:cNvPr id="157" name="Picture 3" descr=""/>
          <p:cNvPicPr/>
          <p:nvPr/>
        </p:nvPicPr>
        <p:blipFill>
          <a:blip r:embed="rId2"/>
          <a:stretch/>
        </p:blipFill>
        <p:spPr>
          <a:xfrm>
            <a:off x="3663720" y="1561320"/>
            <a:ext cx="1636920" cy="1439280"/>
          </a:xfrm>
          <a:prstGeom prst="rect">
            <a:avLst/>
          </a:prstGeom>
          <a:ln>
            <a:noFill/>
          </a:ln>
        </p:spPr>
      </p:pic>
      <p:pic>
        <p:nvPicPr>
          <p:cNvPr id="158" name="Picture 8" descr=""/>
          <p:cNvPicPr/>
          <p:nvPr/>
        </p:nvPicPr>
        <p:blipFill>
          <a:blip r:embed="rId3"/>
          <a:stretch/>
        </p:blipFill>
        <p:spPr>
          <a:xfrm>
            <a:off x="3517560" y="3088080"/>
            <a:ext cx="1774440" cy="1621440"/>
          </a:xfrm>
          <a:prstGeom prst="rect">
            <a:avLst/>
          </a:prstGeom>
          <a:ln>
            <a:noFill/>
          </a:ln>
        </p:spPr>
      </p:pic>
      <p:sp>
        <p:nvSpPr>
          <p:cNvPr id="159" name="TextShape 11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2646EBE4-7FFF-4E4E-921B-DA733443EFE1}" type="slidenum"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/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3739</TotalTime>
  <Application>LibreOffice/5.0.2.2$Windows_X86_64 LibreOffice_project/37b43f919e4de5eeaca9b9755ed688758a8251fe</Application>
  <Paragraphs>369</Paragraphs>
  <Company>Personal Use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2014-09-21T17:58:26Z</dcterms:created>
  <dc:creator>David MSN Biersach</dc:creator>
  <dc:language>en-US</dc:language>
  <cp:lastPrinted>2015-06-01T00:45:11Z</cp:lastPrinted>
  <dcterms:modified xsi:type="dcterms:W3CDTF">2016-07-28T14:43:18Z</dcterms:modified>
  <cp:revision>600</cp:revision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Personal Use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50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55</vt:i4>
  </property>
</Properties>
</file>